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9" r:id="rId2"/>
    <p:sldId id="281" r:id="rId3"/>
    <p:sldId id="296" r:id="rId4"/>
    <p:sldId id="306" r:id="rId5"/>
    <p:sldId id="302" r:id="rId6"/>
    <p:sldId id="307" r:id="rId7"/>
    <p:sldId id="300" r:id="rId8"/>
    <p:sldId id="308" r:id="rId9"/>
    <p:sldId id="299" r:id="rId10"/>
    <p:sldId id="309" r:id="rId11"/>
    <p:sldId id="298" r:id="rId12"/>
    <p:sldId id="310" r:id="rId13"/>
    <p:sldId id="297" r:id="rId14"/>
    <p:sldId id="312" r:id="rId15"/>
    <p:sldId id="303" r:id="rId16"/>
    <p:sldId id="311" r:id="rId17"/>
    <p:sldId id="304" r:id="rId18"/>
    <p:sldId id="313" r:id="rId19"/>
    <p:sldId id="305" r:id="rId20"/>
    <p:sldId id="314" r:id="rId21"/>
    <p:sldId id="316" r:id="rId22"/>
    <p:sldId id="317" r:id="rId23"/>
    <p:sldId id="315" r:id="rId24"/>
  </p:sldIdLst>
  <p:sldSz cx="12192000" cy="6858000"/>
  <p:notesSz cx="6815138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09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170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361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5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64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438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607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440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462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33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3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4FD6F-7BFA-4537-AC96-10CD6D061F29}" type="datetimeFigureOut">
              <a:rPr lang="en-US" smtClean="0"/>
              <a:pPr/>
              <a:t>5/25/2022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5C442-DAB3-4D13-8357-14BE5E7204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76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audio" Target="../media/audio3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38200" y="2127790"/>
            <a:ext cx="10515600" cy="1804211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0070C0"/>
                </a:solidFill>
              </a:rPr>
              <a:t>и скульптуры</a:t>
            </a:r>
            <a:r>
              <a:rPr lang="ru-RU" sz="7200" b="1" dirty="0" smtClean="0">
                <a:solidFill>
                  <a:srgbClr val="C00000"/>
                </a:solidFill>
              </a:rPr>
              <a:t/>
            </a:r>
            <a:br>
              <a:rPr lang="ru-RU" sz="7200" b="1" dirty="0" smtClean="0">
                <a:solidFill>
                  <a:srgbClr val="C00000"/>
                </a:solidFill>
              </a:rPr>
            </a:br>
            <a:r>
              <a:rPr lang="ru-RU" sz="7200" b="1" dirty="0" smtClean="0">
                <a:solidFill>
                  <a:srgbClr val="FF0000"/>
                </a:solidFill>
              </a:rPr>
              <a:t>России</a:t>
            </a:r>
            <a:endParaRPr lang="en-US" sz="7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38200" y="4644426"/>
            <a:ext cx="10515600" cy="746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Интерактивная игра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51447" y="927461"/>
            <a:ext cx="46891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Памятники</a:t>
            </a:r>
            <a:endParaRPr lang="ru-RU" sz="7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64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409" y="183772"/>
            <a:ext cx="2735094" cy="315714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614" y="386970"/>
            <a:ext cx="4801839" cy="209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0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127" y="111772"/>
            <a:ext cx="2567343" cy="3399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4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127" y="111772"/>
            <a:ext cx="2567343" cy="33994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718" y="408681"/>
            <a:ext cx="4934409" cy="280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8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86" y="205826"/>
            <a:ext cx="2689498" cy="320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85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686" y="205826"/>
            <a:ext cx="2689498" cy="320221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442" y="415746"/>
            <a:ext cx="4939244" cy="2782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8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398" y="171899"/>
            <a:ext cx="4575786" cy="233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45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398" y="171899"/>
            <a:ext cx="4575786" cy="23334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851" y="171899"/>
            <a:ext cx="2986619" cy="178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24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849" y="193444"/>
            <a:ext cx="2325335" cy="33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04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849" y="193444"/>
            <a:ext cx="2325335" cy="3300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241" y="353468"/>
            <a:ext cx="5194756" cy="149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80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466" y="216871"/>
            <a:ext cx="2112718" cy="316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38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1263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B050"/>
                </a:solidFill>
              </a:rPr>
              <a:t>«Памятники и скульптуры  России»</a:t>
            </a:r>
            <a:endParaRPr lang="en-US" sz="54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045" y="1325563"/>
            <a:ext cx="7712363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 smtClean="0"/>
              <a:t>Правила игры:</a:t>
            </a: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На карте России отмечены некоторые города. Справа от карты появляется изображение памятника. Нужно найти город, в котором этот памятник находится, навести указатель мыши на этот город и нажать левую клавишу мыши. При правильном ответе появится краткая информация об этом памятнике, а затем и следующее задание.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408" y="1496015"/>
            <a:ext cx="3411234" cy="5167312"/>
          </a:xfrm>
          <a:prstGeom prst="rect">
            <a:avLst/>
          </a:prstGeom>
        </p:spPr>
      </p:pic>
      <p:sp>
        <p:nvSpPr>
          <p:cNvPr id="5" name="TextBox 4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1817" y="5676901"/>
            <a:ext cx="2235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НАЧАТЬ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6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9466" y="216871"/>
            <a:ext cx="2112718" cy="316473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501" y="216870"/>
            <a:ext cx="5169409" cy="291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2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728" y="218633"/>
            <a:ext cx="3081873" cy="3250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4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9728" y="218633"/>
            <a:ext cx="3081873" cy="32500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60" y="262174"/>
            <a:ext cx="4384467" cy="274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2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firstslide">
              <a:snd r:embed="rId3" name="click.wav"/>
            </a:hlinkClick>
          </p:cNvPr>
          <p:cNvSpPr txBox="1"/>
          <p:nvPr/>
        </p:nvSpPr>
        <p:spPr>
          <a:xfrm>
            <a:off x="4435930" y="5753669"/>
            <a:ext cx="33201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B050"/>
                </a:solidFill>
              </a:rPr>
              <a:t>&lt;&lt; </a:t>
            </a:r>
            <a:r>
              <a:rPr lang="ru-RU" sz="4800" b="1" dirty="0" smtClean="0">
                <a:solidFill>
                  <a:srgbClr val="00B050"/>
                </a:solidFill>
              </a:rPr>
              <a:t>В начало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2251983"/>
            <a:ext cx="10515600" cy="1812018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Игра окончена</a:t>
            </a:r>
            <a:r>
              <a:rPr lang="ru-RU" sz="6000" b="1" dirty="0" smtClean="0">
                <a:solidFill>
                  <a:srgbClr val="0070C0"/>
                </a:solidFill>
              </a:rPr>
              <a:t>.</a:t>
            </a:r>
            <a:endParaRPr 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4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354" y="121582"/>
            <a:ext cx="1900475" cy="326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219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354" y="121582"/>
            <a:ext cx="1900475" cy="3260019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4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318" y="295742"/>
            <a:ext cx="4369835" cy="308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6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09767" y="3924043"/>
            <a:ext cx="1459117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405" y="141261"/>
            <a:ext cx="2598520" cy="297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41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405" y="141261"/>
            <a:ext cx="2598520" cy="2975305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4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682" y="492907"/>
            <a:ext cx="4864723" cy="180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8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731" y="240986"/>
            <a:ext cx="3665659" cy="24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79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2"/>
            <a:ext cx="12194979" cy="6856327"/>
          </a:xfrm>
          <a:prstGeom prst="rect">
            <a:avLst/>
          </a:prstGeom>
        </p:spPr>
      </p:pic>
      <p:sp>
        <p:nvSpPr>
          <p:cNvPr id="18" name="TextBox 17">
            <a:hlinkClick r:id="" action="ppaction://hlinkshowjump?jump=nextslide">
              <a:snd r:embed="rId3" name="click.wav"/>
            </a:hlinkClick>
          </p:cNvPr>
          <p:cNvSpPr txBox="1"/>
          <p:nvPr/>
        </p:nvSpPr>
        <p:spPr>
          <a:xfrm>
            <a:off x="4740501" y="5720012"/>
            <a:ext cx="27109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</a:rPr>
              <a:t>ДАЛЕЕ </a:t>
            </a:r>
            <a:r>
              <a:rPr lang="en-US" sz="4800" b="1" dirty="0" smtClean="0">
                <a:solidFill>
                  <a:srgbClr val="00B050"/>
                </a:solidFill>
              </a:rPr>
              <a:t>&gt;&gt;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731" y="240986"/>
            <a:ext cx="3665659" cy="2439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6499" y="240985"/>
            <a:ext cx="3843232" cy="251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0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hlinkClick r:id="" action="ppaction://noaction">
              <a:snd r:embed="rId2" name="ошибка.wav"/>
            </a:hlinkClick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434102" y="4059661"/>
            <a:ext cx="83636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УФА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491601" y="2680315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МОСКВА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5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0246093" y="6246991"/>
            <a:ext cx="177609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ВЛАДИВОСТОК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1644602" y="1628914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САНКТ-ПЕТЕРБУРГ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>
            <a:hlinkClick r:id="" action="ppaction://hlinkshowjump?jump=nextslide">
              <a:snd r:embed="rId4" name="правильно 100.wav"/>
            </a:hlinkClick>
          </p:cNvPr>
          <p:cNvSpPr txBox="1">
            <a:spLocks/>
          </p:cNvSpPr>
          <p:nvPr/>
        </p:nvSpPr>
        <p:spPr>
          <a:xfrm>
            <a:off x="1694276" y="2018851"/>
            <a:ext cx="2316021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ВЕЛИКИЙ НОВГОРОД</a:t>
            </a:r>
            <a:endParaRPr lang="en-US" sz="2400" b="1" dirty="0">
              <a:solidFill>
                <a:srgbClr val="002060"/>
              </a:solidFill>
            </a:endParaRPr>
          </a:p>
        </p:txBody>
      </p:sp>
      <p:sp>
        <p:nvSpPr>
          <p:cNvPr id="10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683192" y="3924043"/>
            <a:ext cx="2120078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ВОЛГОГРАД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1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4132331" y="3895493"/>
            <a:ext cx="2259874" cy="306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ХАНТЫ-МАНСИЙСК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2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993399" y="909097"/>
            <a:ext cx="1542562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МУРМАНСК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8623720" y="3522386"/>
            <a:ext cx="1101634" cy="4295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ЯКУТСК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4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042418" y="3381601"/>
            <a:ext cx="1101634" cy="32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КАЗАНЬ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6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2852286" y="3585478"/>
            <a:ext cx="1824789" cy="361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900" b="1" dirty="0" smtClean="0">
                <a:solidFill>
                  <a:srgbClr val="002060"/>
                </a:solidFill>
              </a:rPr>
              <a:t>ЕКАТЕРИНБУРГ</a:t>
            </a:r>
            <a:endParaRPr lang="en-US" sz="1900" b="1" dirty="0">
              <a:solidFill>
                <a:srgbClr val="002060"/>
              </a:solidFill>
            </a:endParaRPr>
          </a:p>
        </p:txBody>
      </p:sp>
      <p:sp>
        <p:nvSpPr>
          <p:cNvPr id="17" name="Заголовок 1">
            <a:hlinkClick r:id="" action="ppaction://noaction">
              <a:snd r:embed="rId2" name="ошибка.wav"/>
            </a:hlinkClick>
          </p:cNvPr>
          <p:cNvSpPr txBox="1">
            <a:spLocks/>
          </p:cNvSpPr>
          <p:nvPr/>
        </p:nvSpPr>
        <p:spPr>
          <a:xfrm>
            <a:off x="3088334" y="4419086"/>
            <a:ext cx="1843926" cy="31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МАГНИТОГОРСК</a:t>
            </a:r>
            <a:endParaRPr lang="en-US" sz="20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409" y="183772"/>
            <a:ext cx="2735094" cy="3157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</Words>
  <Application>Microsoft Office PowerPoint</Application>
  <PresentationFormat>Широкоэкранный</PresentationFormat>
  <Paragraphs>139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Тема Office</vt:lpstr>
      <vt:lpstr>и скульптуры России</vt:lpstr>
      <vt:lpstr>«Памятники и скульптуры 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окончена.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2022-05-24T19:50:28Z</dcterms:created>
  <dcterms:modified xsi:type="dcterms:W3CDTF">2022-05-24T20:15:49Z</dcterms:modified>
</cp:coreProperties>
</file>