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notesMasterIdLst>
    <p:notesMasterId r:id="rId17"/>
  </p:notesMasterIdLst>
  <p:sldIdLst>
    <p:sldId id="317" r:id="rId2"/>
    <p:sldId id="316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362" autoAdjust="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AF02EF-FDBD-4C68-BAC0-9CD1BA96F5C9}" type="datetimeFigureOut">
              <a:rPr lang="ru-RU" smtClean="0"/>
              <a:t>16.12.2021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F6032C-9B4D-4099-9CEC-08E1DFEAFB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29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A4FF99D-F977-4926-B932-A9F550C73794}" type="datetimeFigureOut">
              <a:rPr lang="ru-RU" smtClean="0"/>
              <a:pPr/>
              <a:t>16.12.2021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2F4C39D-5C6D-4819-872A-CFCB5B464ED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4FF99D-F977-4926-B932-A9F550C73794}" type="datetimeFigureOut">
              <a:rPr lang="ru-RU" smtClean="0"/>
              <a:pPr/>
              <a:t>16.12.2021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F4C39D-5C6D-4819-872A-CFCB5B464ED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4FF99D-F977-4926-B932-A9F550C73794}" type="datetimeFigureOut">
              <a:rPr lang="ru-RU" smtClean="0"/>
              <a:pPr/>
              <a:t>16.12.2021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F4C39D-5C6D-4819-872A-CFCB5B464ED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4FF99D-F977-4926-B932-A9F550C73794}" type="datetimeFigureOut">
              <a:rPr lang="ru-RU" smtClean="0"/>
              <a:pPr/>
              <a:t>16.12.2021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F4C39D-5C6D-4819-872A-CFCB5B464ED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4FF99D-F977-4926-B932-A9F550C73794}" type="datetimeFigureOut">
              <a:rPr lang="ru-RU" smtClean="0"/>
              <a:pPr/>
              <a:t>16.12.2021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F4C39D-5C6D-4819-872A-CFCB5B464ED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Нашивка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Нашивка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4FF99D-F977-4926-B932-A9F550C73794}" type="datetimeFigureOut">
              <a:rPr lang="ru-RU" smtClean="0"/>
              <a:pPr/>
              <a:t>16.12.2021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F4C39D-5C6D-4819-872A-CFCB5B464ED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4FF99D-F977-4926-B932-A9F550C73794}" type="datetimeFigureOut">
              <a:rPr lang="ru-RU" smtClean="0"/>
              <a:pPr/>
              <a:t>16.12.2021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F4C39D-5C6D-4819-872A-CFCB5B464ED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4FF99D-F977-4926-B932-A9F550C73794}" type="datetimeFigureOut">
              <a:rPr lang="ru-RU" smtClean="0"/>
              <a:pPr/>
              <a:t>16.12.2021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F4C39D-5C6D-4819-872A-CFCB5B464ED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4FF99D-F977-4926-B932-A9F550C73794}" type="datetimeFigureOut">
              <a:rPr lang="ru-RU" smtClean="0"/>
              <a:pPr/>
              <a:t>16.12.2021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F4C39D-5C6D-4819-872A-CFCB5B464ED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>
            <a:extLst/>
          </a:lstStyle>
          <a:p>
            <a:fld id="{2A4FF99D-F977-4926-B932-A9F550C73794}" type="datetimeFigureOut">
              <a:rPr lang="ru-RU" smtClean="0"/>
              <a:pPr/>
              <a:t>16.12.2021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F4C39D-5C6D-4819-872A-CFCB5B464ED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A4FF99D-F977-4926-B932-A9F550C73794}" type="datetimeFigureOut">
              <a:rPr lang="ru-RU" smtClean="0"/>
              <a:pPr/>
              <a:t>16.12.2021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2F4C39D-5C6D-4819-872A-CFCB5B464ED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12315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Нашивка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12315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A4FF99D-F977-4926-B932-A9F550C73794}" type="datetimeFigureOut">
              <a:rPr lang="ru-RU" smtClean="0"/>
              <a:pPr/>
              <a:t>16.12.2021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2F4C39D-5C6D-4819-872A-CFCB5B464ED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09600" y="844731"/>
            <a:ext cx="10972800" cy="5765075"/>
          </a:xfrm>
        </p:spPr>
        <p:txBody>
          <a:bodyPr/>
          <a:lstStyle/>
          <a:p>
            <a:pPr marL="109728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Проект детской деятельности</a:t>
            </a:r>
          </a:p>
          <a:p>
            <a:pPr marL="109728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старшей  группе общеразвивающей направленности</a:t>
            </a:r>
          </a:p>
          <a:p>
            <a:pPr marL="109728" indent="0"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№ 5 «Радуга»</a:t>
            </a:r>
          </a:p>
          <a:p>
            <a:pPr marL="109728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09728" indent="0"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Дворовые игры наших бабушек и дедушек»</a:t>
            </a:r>
          </a:p>
          <a:p>
            <a:pPr marL="109728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439465"/>
          </a:xfrm>
        </p:spPr>
        <p:txBody>
          <a:bodyPr>
            <a:normAutofit/>
          </a:bodyPr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дошкольное образовательное учреждение «Детский сад «Алёнка» г. Советский»</a:t>
            </a: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782" y="3239589"/>
            <a:ext cx="5046731" cy="36184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7172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47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46585" y="445477"/>
            <a:ext cx="58732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Работа с родителями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1716" y="1240444"/>
            <a:ext cx="4059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Изготовление макетов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51271" y="1377363"/>
            <a:ext cx="2978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Конкурс рисунков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2" y="1766173"/>
            <a:ext cx="3839807" cy="2599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F:\Проект группа №5\Фото\DSC_01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716" y="4114800"/>
            <a:ext cx="3903805" cy="260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Проект группа №5\Фото\IMG-3f79ce67199effd6b8f5736b08d81242-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215" y="1900583"/>
            <a:ext cx="3176421" cy="232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Группа 3\Downloads\9a6a24d45569b96fcddf9b617a158728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941" y="3980931"/>
            <a:ext cx="3818659" cy="2738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42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9309" y="106324"/>
            <a:ext cx="10266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Взаимодействие с социальными партнёрами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59182" y="891200"/>
            <a:ext cx="87006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Выход в Ледовый дворец на массовое катание совместно с юными хоккеистами и родителями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Группа 3\Desktop\IMG-897ffe81fd78bc7c3aa5813e81a5e086-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74" y="918909"/>
            <a:ext cx="2615972" cy="46506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Группа 3\Desktop\IMG-b593986eba56e72486be1e5104f4aa0d-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967" y="1722198"/>
            <a:ext cx="2605447" cy="4913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Группа 3\Desktop\IMG-c2fe61c6ef3c63579d78fbd2df84c1c0-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306" y="1722196"/>
            <a:ext cx="7267138" cy="45801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266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38945" y="304800"/>
            <a:ext cx="518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Результативный этап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37420" y="1376455"/>
            <a:ext cx="5181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Дворовые игры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11" y="1074240"/>
            <a:ext cx="4424298" cy="3047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7804" y="942536"/>
            <a:ext cx="4382647" cy="3288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278" y="3854548"/>
            <a:ext cx="6377473" cy="3003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26746" y="3249637"/>
            <a:ext cx="2715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Цепи кованные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422" y="4230778"/>
            <a:ext cx="2574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Вышибалы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50751" y="4503397"/>
            <a:ext cx="259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Горячая картошка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73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30659" y="182884"/>
            <a:ext cx="81029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Открытое занятие 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Тема: «Поле чудес»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28" y="209882"/>
            <a:ext cx="4491175" cy="40948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028" y="209883"/>
            <a:ext cx="3346507" cy="34055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F:\Проект группа №5\Фото\20211020_15383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966" y="1383213"/>
            <a:ext cx="4048062" cy="53974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934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332" y="234755"/>
            <a:ext cx="359092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06" y="979219"/>
            <a:ext cx="5578475" cy="427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556" y="2147400"/>
            <a:ext cx="6138863" cy="425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4396" y="1398100"/>
            <a:ext cx="3475037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755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817" y="267164"/>
            <a:ext cx="10498137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 descr="F:\Проект группа №5\Фото\IMG-e29b463d089e6d2ce41444e02db1a2e4-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48" y="2065800"/>
            <a:ext cx="5536159" cy="41521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969" y="1899139"/>
            <a:ext cx="6471138" cy="48533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078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5745" y="290715"/>
            <a:ext cx="10557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Группа 3\Downloads\detiigraut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0811" y="1552444"/>
            <a:ext cx="3645221" cy="34837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низ 4"/>
          <p:cNvSpPr/>
          <p:nvPr/>
        </p:nvSpPr>
        <p:spPr>
          <a:xfrm>
            <a:off x="2289463" y="63121"/>
            <a:ext cx="7547264" cy="978408"/>
          </a:xfrm>
          <a:prstGeom prst="downArrow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Актуальность 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45" y="1262965"/>
            <a:ext cx="7760464" cy="157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C:\Users\Группа 3\Downloads\6ec6a27ef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923" y="2727962"/>
            <a:ext cx="6118108" cy="40685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414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низ 1"/>
          <p:cNvSpPr/>
          <p:nvPr/>
        </p:nvSpPr>
        <p:spPr>
          <a:xfrm>
            <a:off x="2424546" y="290945"/>
            <a:ext cx="7661563" cy="978408"/>
          </a:xfrm>
          <a:prstGeom prst="downArrow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проекта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5436" y="1620981"/>
            <a:ext cx="7038110" cy="1870364"/>
          </a:xfrm>
          <a:prstGeom prst="round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977" y="1636563"/>
            <a:ext cx="6108700" cy="199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79" y="3630462"/>
            <a:ext cx="4974899" cy="3164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513" y="3491345"/>
            <a:ext cx="4408487" cy="330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684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низ 1"/>
          <p:cNvSpPr/>
          <p:nvPr/>
        </p:nvSpPr>
        <p:spPr>
          <a:xfrm>
            <a:off x="1676399" y="290945"/>
            <a:ext cx="8603673" cy="978408"/>
          </a:xfrm>
          <a:prstGeom prst="downArrow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 проекта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230" y="1724891"/>
            <a:ext cx="10183091" cy="422564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Познакомить детей с играми из детства родителей.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229" y="2424545"/>
            <a:ext cx="10183091" cy="429491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Приобщать родителей к жизни детского сада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228" y="3228109"/>
            <a:ext cx="10183091" cy="457200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Познакомить детей с новыми играми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228" y="4094018"/>
            <a:ext cx="10183090" cy="457200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Продолжать учить взаимодействовать в играх с правилами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7228" y="4973782"/>
            <a:ext cx="10183089" cy="457200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Учить работать в команде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4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низ 1"/>
          <p:cNvSpPr/>
          <p:nvPr/>
        </p:nvSpPr>
        <p:spPr>
          <a:xfrm>
            <a:off x="1875053" y="35808"/>
            <a:ext cx="9240981" cy="978408"/>
          </a:xfrm>
          <a:prstGeom prst="downArrow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Предполагаемый результат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3274" y="1077019"/>
            <a:ext cx="117887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Дети знают правила дворовых игр: «Горячая картошка», «Смешной телефон», «Прятки», «Уголки» и т.д.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Привлекают сверстников и родителей к играм во дворе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Предпочитают игры во дворе компьютерным играм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Родители поменяют тактику общения со своими детьми, поймут возможность игр для развития психических процессов детей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F:\Проект группа №5\Фото\IMG-afacec92bcbe30b15055fb6017051f83-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9440" y="2989385"/>
            <a:ext cx="5080994" cy="38107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49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05199" y="207816"/>
            <a:ext cx="5624947" cy="637311"/>
          </a:xfrm>
          <a:prstGeom prst="round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Участники проекта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Группа 3\Downloads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336" y="1828800"/>
            <a:ext cx="4053536" cy="34636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60219" y="1371600"/>
            <a:ext cx="4031672" cy="914400"/>
          </a:xfrm>
          <a:prstGeom prst="round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Инструктор по физической культуре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60219" y="4668981"/>
            <a:ext cx="4031672" cy="914400"/>
          </a:xfrm>
          <a:prstGeom prst="round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30145" y="1371600"/>
            <a:ext cx="2479963" cy="914400"/>
          </a:xfrm>
          <a:prstGeom prst="round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Дети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240982" y="4668981"/>
            <a:ext cx="2286000" cy="914400"/>
          </a:xfrm>
          <a:prstGeom prst="round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Родители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888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низ 1"/>
          <p:cNvSpPr/>
          <p:nvPr/>
        </p:nvSpPr>
        <p:spPr>
          <a:xfrm>
            <a:off x="2563090" y="304800"/>
            <a:ext cx="8049491" cy="1149928"/>
          </a:xfrm>
          <a:prstGeom prst="downArrow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93273" y="1981200"/>
            <a:ext cx="2438400" cy="30064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Организационный этап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 01.09 по 10.09.2021 г.)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417126" y="1981200"/>
            <a:ext cx="2452256" cy="30064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Внедренческий этап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 13.09 по 15.10.2021 г.)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44000" y="1981200"/>
            <a:ext cx="2389908" cy="30064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Результативный этап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 18.10 по 26.10.2021 г.)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27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34835" y="332509"/>
            <a:ext cx="93102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Организационный этап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1" y="1371600"/>
            <a:ext cx="1170709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Изучение научной и методической литературы по организации дворовых игр с детьми дошкольного возраста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Анкетирование родителей «Игры нашего детства»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Оформление наглядного материала: картотеки дворовых игр, загадок, считалок «Дворовые игры наших бабушек и дедушек»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Подбор и проведение диагностики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Разработка плана работы с родителями (законными представителями)</a:t>
            </a:r>
          </a:p>
        </p:txBody>
      </p:sp>
    </p:spTree>
    <p:extLst>
      <p:ext uri="{BB962C8B-B14F-4D97-AF65-F5344CB8AC3E}">
        <p14:creationId xmlns:p14="http://schemas.microsoft.com/office/powerpoint/2010/main" val="366016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66110" y="175867"/>
            <a:ext cx="508145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Внедренческий этап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58516" y="995616"/>
            <a:ext cx="3896644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работы с детьми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4456" y="1406480"/>
            <a:ext cx="3169921" cy="1258598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Беседы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kern="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презентаций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kern="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Лепка, рисование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kern="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26" name="Picture 2" descr="F:\Проект группа №5\Фото\IMG-0ba74422457feaf3ce715c4a6dcfdf9e-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35" y="2766646"/>
            <a:ext cx="4226559" cy="3169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69993" y="1475747"/>
            <a:ext cx="3805646" cy="481236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kern="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Дворовые игры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494" y="2096002"/>
            <a:ext cx="4043145" cy="47109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984567" y="2250751"/>
            <a:ext cx="3048000" cy="515895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Знакомство с правилами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игр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268" y="3054420"/>
            <a:ext cx="3692807" cy="27696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4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1724</TotalTime>
  <Words>282</Words>
  <Application>Microsoft Office PowerPoint</Application>
  <PresentationFormat>Произвольный</PresentationFormat>
  <Paragraphs>58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Открытая</vt:lpstr>
      <vt:lpstr>Муниципальное автономное дошкольное образовательное учреждение «Детский сад «Алёнка» г. Советский»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«Развитие быстроты у детей старшего дошкольного возраста посредством игры в футбол».</dc:title>
  <dc:creator>1</dc:creator>
  <cp:lastModifiedBy>Группа 3</cp:lastModifiedBy>
  <cp:revision>163</cp:revision>
  <dcterms:created xsi:type="dcterms:W3CDTF">2015-03-10T15:47:13Z</dcterms:created>
  <dcterms:modified xsi:type="dcterms:W3CDTF">2021-12-16T04:02:58Z</dcterms:modified>
</cp:coreProperties>
</file>