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64" r:id="rId4"/>
    <p:sldId id="258" r:id="rId5"/>
    <p:sldId id="265" r:id="rId6"/>
    <p:sldId id="266" r:id="rId7"/>
    <p:sldId id="273" r:id="rId8"/>
    <p:sldId id="272" r:id="rId9"/>
    <p:sldId id="277" r:id="rId10"/>
    <p:sldId id="267" r:id="rId11"/>
    <p:sldId id="270" r:id="rId12"/>
    <p:sldId id="269" r:id="rId13"/>
    <p:sldId id="275" r:id="rId14"/>
    <p:sldId id="268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0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F4D07F-83C5-446C-A37F-A331F6BB05A4}" type="doc">
      <dgm:prSet loTypeId="urn:microsoft.com/office/officeart/2005/8/layout/radial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5D82385-3F8F-4EBE-AD28-46781D28D4C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Задачи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 </a:t>
          </a:r>
          <a:endParaRPr lang="ru-RU" sz="1800" dirty="0"/>
        </a:p>
      </dgm:t>
    </dgm:pt>
    <dgm:pt modelId="{C25BA3F9-788D-48AA-A621-FE04FF385C80}" type="parTrans" cxnId="{D6C2905F-0AE6-4964-912D-A3F5F9BDC733}">
      <dgm:prSet/>
      <dgm:spPr/>
      <dgm:t>
        <a:bodyPr/>
        <a:lstStyle/>
        <a:p>
          <a:endParaRPr lang="ru-RU"/>
        </a:p>
      </dgm:t>
    </dgm:pt>
    <dgm:pt modelId="{DFA8BE23-85DC-45C0-A0A5-D1DE395AF62D}" type="sibTrans" cxnId="{D6C2905F-0AE6-4964-912D-A3F5F9BDC733}">
      <dgm:prSet/>
      <dgm:spPr/>
      <dgm:t>
        <a:bodyPr/>
        <a:lstStyle/>
        <a:p>
          <a:endParaRPr lang="ru-RU"/>
        </a:p>
      </dgm:t>
    </dgm:pt>
    <dgm:pt modelId="{DD2984AF-F2FD-4739-A90A-13A95D9DB8FA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Сформировать у детей понимание того, что книга источник знаний.</a:t>
          </a:r>
          <a:endParaRPr lang="ru-RU" sz="1800" dirty="0">
            <a:solidFill>
              <a:schemeClr val="tx1"/>
            </a:solidFill>
          </a:endParaRPr>
        </a:p>
      </dgm:t>
    </dgm:pt>
    <dgm:pt modelId="{5AAA1AC9-69AE-4D6E-9756-AB9653AB404F}" type="parTrans" cxnId="{3D826D74-88A4-4830-8BCB-A99C254E3C5C}">
      <dgm:prSet/>
      <dgm:spPr/>
      <dgm:t>
        <a:bodyPr/>
        <a:lstStyle/>
        <a:p>
          <a:endParaRPr lang="ru-RU"/>
        </a:p>
      </dgm:t>
    </dgm:pt>
    <dgm:pt modelId="{A8A0C92F-0010-4DCE-9DA2-62075A0769C2}" type="sibTrans" cxnId="{3D826D74-88A4-4830-8BCB-A99C254E3C5C}">
      <dgm:prSet/>
      <dgm:spPr/>
      <dgm:t>
        <a:bodyPr/>
        <a:lstStyle/>
        <a:p>
          <a:endParaRPr lang="ru-RU"/>
        </a:p>
      </dgm:t>
    </dgm:pt>
    <dgm:pt modelId="{E56F235E-6B17-4AE6-9DE1-C85DCAE6E18D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Активизировать интерес родителей к совместному чтению, продуктивной деятельности.</a:t>
          </a:r>
          <a:endParaRPr lang="ru-RU" sz="1800" dirty="0">
            <a:solidFill>
              <a:schemeClr val="tx1"/>
            </a:solidFill>
          </a:endParaRPr>
        </a:p>
      </dgm:t>
    </dgm:pt>
    <dgm:pt modelId="{31A635F9-ECE5-456B-B630-E96FE99BCBB3}" type="parTrans" cxnId="{152EA7CE-9B53-4AF9-B4C1-9ED3435D1F7F}">
      <dgm:prSet/>
      <dgm:spPr/>
      <dgm:t>
        <a:bodyPr/>
        <a:lstStyle/>
        <a:p>
          <a:endParaRPr lang="ru-RU"/>
        </a:p>
      </dgm:t>
    </dgm:pt>
    <dgm:pt modelId="{C1EF3D7F-78AF-41C8-8625-ACFD62A1E0A8}" type="sibTrans" cxnId="{152EA7CE-9B53-4AF9-B4C1-9ED3435D1F7F}">
      <dgm:prSet/>
      <dgm:spPr/>
      <dgm:t>
        <a:bodyPr/>
        <a:lstStyle/>
        <a:p>
          <a:endParaRPr lang="ru-RU"/>
        </a:p>
      </dgm:t>
    </dgm:pt>
    <dgm:pt modelId="{F4D0A94A-9B89-4506-A02D-24D5ED1A05CA}">
      <dgm:prSet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Воспитывать любовь и бережное отношение дошкольников к книге и уважение к труду взрослых, обучить правилам обращения с книгой.</a:t>
          </a:r>
        </a:p>
      </dgm:t>
    </dgm:pt>
    <dgm:pt modelId="{DDE5186E-787E-44A6-9E74-A1E2D2888528}" type="parTrans" cxnId="{623810DA-91E9-49E5-9555-D7E999B69986}">
      <dgm:prSet/>
      <dgm:spPr/>
      <dgm:t>
        <a:bodyPr/>
        <a:lstStyle/>
        <a:p>
          <a:endParaRPr lang="ru-RU"/>
        </a:p>
      </dgm:t>
    </dgm:pt>
    <dgm:pt modelId="{82800828-1750-446F-A9DE-CF2CE7BACACA}" type="sibTrans" cxnId="{623810DA-91E9-49E5-9555-D7E999B69986}">
      <dgm:prSet/>
      <dgm:spPr/>
      <dgm:t>
        <a:bodyPr/>
        <a:lstStyle/>
        <a:p>
          <a:endParaRPr lang="ru-RU"/>
        </a:p>
      </dgm:t>
    </dgm:pt>
    <dgm:pt modelId="{03DB5C7C-3D8F-4EDD-8FB5-B1836AF37E2B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Вызывать положительные эмоции при чтении книг.</a:t>
          </a:r>
        </a:p>
      </dgm:t>
    </dgm:pt>
    <dgm:pt modelId="{A8715C06-14E3-460F-8D0F-F0D1DA33519D}" type="parTrans" cxnId="{32A36AB7-DCA4-47A0-8AB6-BBF2E4207878}">
      <dgm:prSet/>
      <dgm:spPr/>
      <dgm:t>
        <a:bodyPr/>
        <a:lstStyle/>
        <a:p>
          <a:endParaRPr lang="ru-RU"/>
        </a:p>
      </dgm:t>
    </dgm:pt>
    <dgm:pt modelId="{9A4EA7B5-7799-4059-83C2-515FD5FCC190}" type="sibTrans" cxnId="{32A36AB7-DCA4-47A0-8AB6-BBF2E4207878}">
      <dgm:prSet/>
      <dgm:spPr/>
      <dgm:t>
        <a:bodyPr/>
        <a:lstStyle/>
        <a:p>
          <a:endParaRPr lang="ru-RU"/>
        </a:p>
      </dgm:t>
    </dgm:pt>
    <dgm:pt modelId="{FE16ED3E-5F8D-476E-9E83-98A290035D6B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Создать в группе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досуговый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центр «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Книжкин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дом» (библиотеку)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6C12E43-9DAF-4587-B670-276B522BC083}" type="parTrans" cxnId="{7EB1172F-9A87-4C53-B74F-79BAEE91FA4A}">
      <dgm:prSet/>
      <dgm:spPr/>
      <dgm:t>
        <a:bodyPr/>
        <a:lstStyle/>
        <a:p>
          <a:endParaRPr lang="ru-RU"/>
        </a:p>
      </dgm:t>
    </dgm:pt>
    <dgm:pt modelId="{03DD9627-EDD8-4DC3-BFC6-F6F876D2E96A}" type="sibTrans" cxnId="{7EB1172F-9A87-4C53-B74F-79BAEE91FA4A}">
      <dgm:prSet/>
      <dgm:spPr/>
      <dgm:t>
        <a:bodyPr/>
        <a:lstStyle/>
        <a:p>
          <a:endParaRPr lang="ru-RU"/>
        </a:p>
      </dgm:t>
    </dgm:pt>
    <dgm:pt modelId="{68207965-4676-4728-B2C6-4018F085CB69}" type="pres">
      <dgm:prSet presAssocID="{41F4D07F-83C5-446C-A37F-A331F6BB05A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080FE1-313A-45CC-A67C-910620EBABCB}" type="pres">
      <dgm:prSet presAssocID="{25D82385-3F8F-4EBE-AD28-46781D28D4C3}" presName="centerShape" presStyleLbl="node0" presStyleIdx="0" presStyleCnt="1"/>
      <dgm:spPr/>
      <dgm:t>
        <a:bodyPr/>
        <a:lstStyle/>
        <a:p>
          <a:endParaRPr lang="ru-RU"/>
        </a:p>
      </dgm:t>
    </dgm:pt>
    <dgm:pt modelId="{AFAB7A30-B99A-4D86-ABF7-6B8EA4E552AF}" type="pres">
      <dgm:prSet presAssocID="{5AAA1AC9-69AE-4D6E-9756-AB9653AB404F}" presName="parTrans" presStyleLbl="sibTrans2D1" presStyleIdx="0" presStyleCnt="5"/>
      <dgm:spPr/>
      <dgm:t>
        <a:bodyPr/>
        <a:lstStyle/>
        <a:p>
          <a:endParaRPr lang="ru-RU"/>
        </a:p>
      </dgm:t>
    </dgm:pt>
    <dgm:pt modelId="{CAE1DCAF-2B88-48AC-A0FC-6370665534AC}" type="pres">
      <dgm:prSet presAssocID="{5AAA1AC9-69AE-4D6E-9756-AB9653AB404F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424DB822-088A-4AB2-B465-D68E614FCFED}" type="pres">
      <dgm:prSet presAssocID="{DD2984AF-F2FD-4739-A90A-13A95D9DB8FA}" presName="node" presStyleLbl="node1" presStyleIdx="0" presStyleCnt="5" custScaleX="175951" custScaleY="110143" custRadScaleRad="91063" custRadScaleInc="2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B27748-CDC9-4FFD-892F-A86A9564E780}" type="pres">
      <dgm:prSet presAssocID="{DDE5186E-787E-44A6-9E74-A1E2D2888528}" presName="parTrans" presStyleLbl="sibTrans2D1" presStyleIdx="1" presStyleCnt="5"/>
      <dgm:spPr/>
      <dgm:t>
        <a:bodyPr/>
        <a:lstStyle/>
        <a:p>
          <a:endParaRPr lang="ru-RU"/>
        </a:p>
      </dgm:t>
    </dgm:pt>
    <dgm:pt modelId="{9A29281D-B985-42F1-9F0B-34B04E5531EE}" type="pres">
      <dgm:prSet presAssocID="{DDE5186E-787E-44A6-9E74-A1E2D2888528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CE57435E-E7CD-427F-BC5C-53B771A23577}" type="pres">
      <dgm:prSet presAssocID="{F4D0A94A-9B89-4506-A02D-24D5ED1A05CA}" presName="node" presStyleLbl="node1" presStyleIdx="1" presStyleCnt="5" custScaleX="188488" custScaleY="125744" custRadScaleRad="123749" custRadScaleInc="-4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FB7F6B-8611-4A0B-A13E-2A88DE719B31}" type="pres">
      <dgm:prSet presAssocID="{A8715C06-14E3-460F-8D0F-F0D1DA33519D}" presName="parTrans" presStyleLbl="sibTrans2D1" presStyleIdx="2" presStyleCnt="5"/>
      <dgm:spPr/>
      <dgm:t>
        <a:bodyPr/>
        <a:lstStyle/>
        <a:p>
          <a:endParaRPr lang="ru-RU"/>
        </a:p>
      </dgm:t>
    </dgm:pt>
    <dgm:pt modelId="{EFA75717-E112-4977-9CEC-E666C98F102E}" type="pres">
      <dgm:prSet presAssocID="{A8715C06-14E3-460F-8D0F-F0D1DA33519D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C2F3A396-5F5B-4E17-A1DC-BEF587156E83}" type="pres">
      <dgm:prSet presAssocID="{03DB5C7C-3D8F-4EDD-8FB5-B1836AF37E2B}" presName="node" presStyleLbl="node1" presStyleIdx="2" presStyleCnt="5" custScaleX="176684" custScaleY="120415" custRadScaleRad="108243" custRadScaleInc="-429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DA8055-1E05-481D-97E2-B5EE83372B62}" type="pres">
      <dgm:prSet presAssocID="{31A635F9-ECE5-456B-B630-E96FE99BCBB3}" presName="parTrans" presStyleLbl="sibTrans2D1" presStyleIdx="3" presStyleCnt="5"/>
      <dgm:spPr/>
      <dgm:t>
        <a:bodyPr/>
        <a:lstStyle/>
        <a:p>
          <a:endParaRPr lang="ru-RU"/>
        </a:p>
      </dgm:t>
    </dgm:pt>
    <dgm:pt modelId="{82F147B2-A31D-44C4-89A9-5DAD2F4273CC}" type="pres">
      <dgm:prSet presAssocID="{31A635F9-ECE5-456B-B630-E96FE99BCBB3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6B08C896-E0F3-4172-8674-07A5823EEF02}" type="pres">
      <dgm:prSet presAssocID="{E56F235E-6B17-4AE6-9DE1-C85DCAE6E18D}" presName="node" presStyleLbl="node1" presStyleIdx="3" presStyleCnt="5" custScaleX="188941" custScaleY="141099" custRadScaleRad="112561" custRadScaleInc="51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9786BA-A7B9-4E46-8589-CA63A34F2385}" type="pres">
      <dgm:prSet presAssocID="{66C12E43-9DAF-4587-B670-276B522BC083}" presName="parTrans" presStyleLbl="sibTrans2D1" presStyleIdx="4" presStyleCnt="5"/>
      <dgm:spPr/>
      <dgm:t>
        <a:bodyPr/>
        <a:lstStyle/>
        <a:p>
          <a:endParaRPr lang="ru-RU"/>
        </a:p>
      </dgm:t>
    </dgm:pt>
    <dgm:pt modelId="{1C918130-B779-45CB-9FCE-5F3544F0818C}" type="pres">
      <dgm:prSet presAssocID="{66C12E43-9DAF-4587-B670-276B522BC083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D55AD505-AEE4-4C9C-9F0D-53C3EF67D645}" type="pres">
      <dgm:prSet presAssocID="{FE16ED3E-5F8D-476E-9E83-98A290035D6B}" presName="node" presStyleLbl="node1" presStyleIdx="4" presStyleCnt="5" custScaleX="177457" custScaleY="137029" custRadScaleRad="119757" custRadScaleInc="92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950107-3902-4733-A190-D5354DEAA374}" type="presOf" srcId="{25D82385-3F8F-4EBE-AD28-46781D28D4C3}" destId="{EB080FE1-313A-45CC-A67C-910620EBABCB}" srcOrd="0" destOrd="0" presId="urn:microsoft.com/office/officeart/2005/8/layout/radial5"/>
    <dgm:cxn modelId="{623810DA-91E9-49E5-9555-D7E999B69986}" srcId="{25D82385-3F8F-4EBE-AD28-46781D28D4C3}" destId="{F4D0A94A-9B89-4506-A02D-24D5ED1A05CA}" srcOrd="1" destOrd="0" parTransId="{DDE5186E-787E-44A6-9E74-A1E2D2888528}" sibTransId="{82800828-1750-446F-A9DE-CF2CE7BACACA}"/>
    <dgm:cxn modelId="{D3B17FAE-2DF1-4889-8680-F181AD50494A}" type="presOf" srcId="{F4D0A94A-9B89-4506-A02D-24D5ED1A05CA}" destId="{CE57435E-E7CD-427F-BC5C-53B771A23577}" srcOrd="0" destOrd="0" presId="urn:microsoft.com/office/officeart/2005/8/layout/radial5"/>
    <dgm:cxn modelId="{D9E4D217-9D28-4745-A0EC-2854FF0A653C}" type="presOf" srcId="{66C12E43-9DAF-4587-B670-276B522BC083}" destId="{5A9786BA-A7B9-4E46-8589-CA63A34F2385}" srcOrd="0" destOrd="0" presId="urn:microsoft.com/office/officeart/2005/8/layout/radial5"/>
    <dgm:cxn modelId="{24D5A61D-EFCB-45E2-9A56-F64BAA1FD568}" type="presOf" srcId="{E56F235E-6B17-4AE6-9DE1-C85DCAE6E18D}" destId="{6B08C896-E0F3-4172-8674-07A5823EEF02}" srcOrd="0" destOrd="0" presId="urn:microsoft.com/office/officeart/2005/8/layout/radial5"/>
    <dgm:cxn modelId="{152EA7CE-9B53-4AF9-B4C1-9ED3435D1F7F}" srcId="{25D82385-3F8F-4EBE-AD28-46781D28D4C3}" destId="{E56F235E-6B17-4AE6-9DE1-C85DCAE6E18D}" srcOrd="3" destOrd="0" parTransId="{31A635F9-ECE5-456B-B630-E96FE99BCBB3}" sibTransId="{C1EF3D7F-78AF-41C8-8625-ACFD62A1E0A8}"/>
    <dgm:cxn modelId="{3FBAD02A-7D24-450F-BD05-70E0006419FA}" type="presOf" srcId="{5AAA1AC9-69AE-4D6E-9756-AB9653AB404F}" destId="{CAE1DCAF-2B88-48AC-A0FC-6370665534AC}" srcOrd="1" destOrd="0" presId="urn:microsoft.com/office/officeart/2005/8/layout/radial5"/>
    <dgm:cxn modelId="{D6C2905F-0AE6-4964-912D-A3F5F9BDC733}" srcId="{41F4D07F-83C5-446C-A37F-A331F6BB05A4}" destId="{25D82385-3F8F-4EBE-AD28-46781D28D4C3}" srcOrd="0" destOrd="0" parTransId="{C25BA3F9-788D-48AA-A621-FE04FF385C80}" sibTransId="{DFA8BE23-85DC-45C0-A0A5-D1DE395AF62D}"/>
    <dgm:cxn modelId="{5C15C2F5-6FB1-49F0-A151-21CCACD2D1B8}" type="presOf" srcId="{03DB5C7C-3D8F-4EDD-8FB5-B1836AF37E2B}" destId="{C2F3A396-5F5B-4E17-A1DC-BEF587156E83}" srcOrd="0" destOrd="0" presId="urn:microsoft.com/office/officeart/2005/8/layout/radial5"/>
    <dgm:cxn modelId="{7072D509-4B82-42CD-BD66-2F89DF960234}" type="presOf" srcId="{41F4D07F-83C5-446C-A37F-A331F6BB05A4}" destId="{68207965-4676-4728-B2C6-4018F085CB69}" srcOrd="0" destOrd="0" presId="urn:microsoft.com/office/officeart/2005/8/layout/radial5"/>
    <dgm:cxn modelId="{C33D435D-0066-4B2A-89B2-64835B5488FE}" type="presOf" srcId="{5AAA1AC9-69AE-4D6E-9756-AB9653AB404F}" destId="{AFAB7A30-B99A-4D86-ABF7-6B8EA4E552AF}" srcOrd="0" destOrd="0" presId="urn:microsoft.com/office/officeart/2005/8/layout/radial5"/>
    <dgm:cxn modelId="{1BFAE13F-B1C6-4ABE-BA90-BD5F18D2BFA6}" type="presOf" srcId="{A8715C06-14E3-460F-8D0F-F0D1DA33519D}" destId="{4CFB7F6B-8611-4A0B-A13E-2A88DE719B31}" srcOrd="0" destOrd="0" presId="urn:microsoft.com/office/officeart/2005/8/layout/radial5"/>
    <dgm:cxn modelId="{8C6822EB-7667-4AB4-9D6C-A87ECB0A81EC}" type="presOf" srcId="{DD2984AF-F2FD-4739-A90A-13A95D9DB8FA}" destId="{424DB822-088A-4AB2-B465-D68E614FCFED}" srcOrd="0" destOrd="0" presId="urn:microsoft.com/office/officeart/2005/8/layout/radial5"/>
    <dgm:cxn modelId="{7EB1172F-9A87-4C53-B74F-79BAEE91FA4A}" srcId="{25D82385-3F8F-4EBE-AD28-46781D28D4C3}" destId="{FE16ED3E-5F8D-476E-9E83-98A290035D6B}" srcOrd="4" destOrd="0" parTransId="{66C12E43-9DAF-4587-B670-276B522BC083}" sibTransId="{03DD9627-EDD8-4DC3-BFC6-F6F876D2E96A}"/>
    <dgm:cxn modelId="{32A36AB7-DCA4-47A0-8AB6-BBF2E4207878}" srcId="{25D82385-3F8F-4EBE-AD28-46781D28D4C3}" destId="{03DB5C7C-3D8F-4EDD-8FB5-B1836AF37E2B}" srcOrd="2" destOrd="0" parTransId="{A8715C06-14E3-460F-8D0F-F0D1DA33519D}" sibTransId="{9A4EA7B5-7799-4059-83C2-515FD5FCC190}"/>
    <dgm:cxn modelId="{D1822E8B-27EC-42E3-9848-79B010D21B58}" type="presOf" srcId="{66C12E43-9DAF-4587-B670-276B522BC083}" destId="{1C918130-B779-45CB-9FCE-5F3544F0818C}" srcOrd="1" destOrd="0" presId="urn:microsoft.com/office/officeart/2005/8/layout/radial5"/>
    <dgm:cxn modelId="{DEFEE4D2-75D2-4922-832B-9B81A623EAC5}" type="presOf" srcId="{31A635F9-ECE5-456B-B630-E96FE99BCBB3}" destId="{82F147B2-A31D-44C4-89A9-5DAD2F4273CC}" srcOrd="1" destOrd="0" presId="urn:microsoft.com/office/officeart/2005/8/layout/radial5"/>
    <dgm:cxn modelId="{B0FFAC6F-B95B-4441-B698-9B5FCC26BEF0}" type="presOf" srcId="{A8715C06-14E3-460F-8D0F-F0D1DA33519D}" destId="{EFA75717-E112-4977-9CEC-E666C98F102E}" srcOrd="1" destOrd="0" presId="urn:microsoft.com/office/officeart/2005/8/layout/radial5"/>
    <dgm:cxn modelId="{A065898A-6035-4E97-A073-D9C10FBC8E9B}" type="presOf" srcId="{FE16ED3E-5F8D-476E-9E83-98A290035D6B}" destId="{D55AD505-AEE4-4C9C-9F0D-53C3EF67D645}" srcOrd="0" destOrd="0" presId="urn:microsoft.com/office/officeart/2005/8/layout/radial5"/>
    <dgm:cxn modelId="{3D826D74-88A4-4830-8BCB-A99C254E3C5C}" srcId="{25D82385-3F8F-4EBE-AD28-46781D28D4C3}" destId="{DD2984AF-F2FD-4739-A90A-13A95D9DB8FA}" srcOrd="0" destOrd="0" parTransId="{5AAA1AC9-69AE-4D6E-9756-AB9653AB404F}" sibTransId="{A8A0C92F-0010-4DCE-9DA2-62075A0769C2}"/>
    <dgm:cxn modelId="{69236BE2-202E-4487-9C33-DD91FFFEA841}" type="presOf" srcId="{DDE5186E-787E-44A6-9E74-A1E2D2888528}" destId="{9A29281D-B985-42F1-9F0B-34B04E5531EE}" srcOrd="1" destOrd="0" presId="urn:microsoft.com/office/officeart/2005/8/layout/radial5"/>
    <dgm:cxn modelId="{94496653-5376-4D64-9B66-D75BE1389143}" type="presOf" srcId="{31A635F9-ECE5-456B-B630-E96FE99BCBB3}" destId="{39DA8055-1E05-481D-97E2-B5EE83372B62}" srcOrd="0" destOrd="0" presId="urn:microsoft.com/office/officeart/2005/8/layout/radial5"/>
    <dgm:cxn modelId="{1FF01C4F-7D2E-4EDC-A6F4-C63383AC4047}" type="presOf" srcId="{DDE5186E-787E-44A6-9E74-A1E2D2888528}" destId="{74B27748-CDC9-4FFD-892F-A86A9564E780}" srcOrd="0" destOrd="0" presId="urn:microsoft.com/office/officeart/2005/8/layout/radial5"/>
    <dgm:cxn modelId="{174F2775-44DC-400B-A31D-1C582C7511B5}" type="presParOf" srcId="{68207965-4676-4728-B2C6-4018F085CB69}" destId="{EB080FE1-313A-45CC-A67C-910620EBABCB}" srcOrd="0" destOrd="0" presId="urn:microsoft.com/office/officeart/2005/8/layout/radial5"/>
    <dgm:cxn modelId="{1811D3F0-D30E-47F4-B6E1-38093FFBB98D}" type="presParOf" srcId="{68207965-4676-4728-B2C6-4018F085CB69}" destId="{AFAB7A30-B99A-4D86-ABF7-6B8EA4E552AF}" srcOrd="1" destOrd="0" presId="urn:microsoft.com/office/officeart/2005/8/layout/radial5"/>
    <dgm:cxn modelId="{699BCF8F-FBB7-4EB3-900B-F7F136CD87AD}" type="presParOf" srcId="{AFAB7A30-B99A-4D86-ABF7-6B8EA4E552AF}" destId="{CAE1DCAF-2B88-48AC-A0FC-6370665534AC}" srcOrd="0" destOrd="0" presId="urn:microsoft.com/office/officeart/2005/8/layout/radial5"/>
    <dgm:cxn modelId="{2C0EA2A7-18E3-4670-BF64-E0F198F33D32}" type="presParOf" srcId="{68207965-4676-4728-B2C6-4018F085CB69}" destId="{424DB822-088A-4AB2-B465-D68E614FCFED}" srcOrd="2" destOrd="0" presId="urn:microsoft.com/office/officeart/2005/8/layout/radial5"/>
    <dgm:cxn modelId="{98EB2A9D-9B10-41CA-8532-21584C7C99FD}" type="presParOf" srcId="{68207965-4676-4728-B2C6-4018F085CB69}" destId="{74B27748-CDC9-4FFD-892F-A86A9564E780}" srcOrd="3" destOrd="0" presId="urn:microsoft.com/office/officeart/2005/8/layout/radial5"/>
    <dgm:cxn modelId="{733D0E1D-2B27-4173-B955-34E4C416FF0E}" type="presParOf" srcId="{74B27748-CDC9-4FFD-892F-A86A9564E780}" destId="{9A29281D-B985-42F1-9F0B-34B04E5531EE}" srcOrd="0" destOrd="0" presId="urn:microsoft.com/office/officeart/2005/8/layout/radial5"/>
    <dgm:cxn modelId="{00A9622C-1223-4459-AEA7-A88D34134914}" type="presParOf" srcId="{68207965-4676-4728-B2C6-4018F085CB69}" destId="{CE57435E-E7CD-427F-BC5C-53B771A23577}" srcOrd="4" destOrd="0" presId="urn:microsoft.com/office/officeart/2005/8/layout/radial5"/>
    <dgm:cxn modelId="{12E9A72F-C55A-4F40-92A0-2E957475A731}" type="presParOf" srcId="{68207965-4676-4728-B2C6-4018F085CB69}" destId="{4CFB7F6B-8611-4A0B-A13E-2A88DE719B31}" srcOrd="5" destOrd="0" presId="urn:microsoft.com/office/officeart/2005/8/layout/radial5"/>
    <dgm:cxn modelId="{4E88284B-D764-4683-966D-33A70DCA4BD4}" type="presParOf" srcId="{4CFB7F6B-8611-4A0B-A13E-2A88DE719B31}" destId="{EFA75717-E112-4977-9CEC-E666C98F102E}" srcOrd="0" destOrd="0" presId="urn:microsoft.com/office/officeart/2005/8/layout/radial5"/>
    <dgm:cxn modelId="{38840477-A99F-48CF-A39C-E91B383C89D6}" type="presParOf" srcId="{68207965-4676-4728-B2C6-4018F085CB69}" destId="{C2F3A396-5F5B-4E17-A1DC-BEF587156E83}" srcOrd="6" destOrd="0" presId="urn:microsoft.com/office/officeart/2005/8/layout/radial5"/>
    <dgm:cxn modelId="{19578846-BB05-4D51-B120-FAB44371418C}" type="presParOf" srcId="{68207965-4676-4728-B2C6-4018F085CB69}" destId="{39DA8055-1E05-481D-97E2-B5EE83372B62}" srcOrd="7" destOrd="0" presId="urn:microsoft.com/office/officeart/2005/8/layout/radial5"/>
    <dgm:cxn modelId="{5735FBDD-CCD9-4C77-9C13-0BDE8E65C053}" type="presParOf" srcId="{39DA8055-1E05-481D-97E2-B5EE83372B62}" destId="{82F147B2-A31D-44C4-89A9-5DAD2F4273CC}" srcOrd="0" destOrd="0" presId="urn:microsoft.com/office/officeart/2005/8/layout/radial5"/>
    <dgm:cxn modelId="{3BDFFA71-C391-4C42-BB17-9E619F0B78A7}" type="presParOf" srcId="{68207965-4676-4728-B2C6-4018F085CB69}" destId="{6B08C896-E0F3-4172-8674-07A5823EEF02}" srcOrd="8" destOrd="0" presId="urn:microsoft.com/office/officeart/2005/8/layout/radial5"/>
    <dgm:cxn modelId="{B7EECCE5-35ED-4F3F-BD4D-C1D29E5DF0F4}" type="presParOf" srcId="{68207965-4676-4728-B2C6-4018F085CB69}" destId="{5A9786BA-A7B9-4E46-8589-CA63A34F2385}" srcOrd="9" destOrd="0" presId="urn:microsoft.com/office/officeart/2005/8/layout/radial5"/>
    <dgm:cxn modelId="{667DC836-0F0C-4244-A03E-F074881A767B}" type="presParOf" srcId="{5A9786BA-A7B9-4E46-8589-CA63A34F2385}" destId="{1C918130-B779-45CB-9FCE-5F3544F0818C}" srcOrd="0" destOrd="0" presId="urn:microsoft.com/office/officeart/2005/8/layout/radial5"/>
    <dgm:cxn modelId="{EDA3D42F-7188-4A14-93F8-4CA45073E412}" type="presParOf" srcId="{68207965-4676-4728-B2C6-4018F085CB69}" destId="{D55AD505-AEE4-4C9C-9F0D-53C3EF67D645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235C18-52B7-4745-BFFB-FE65349723A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B9DE015-E277-4829-AD5C-EC43F55C03A3}">
      <dgm:prSet phldrT="[Текст]" custT="1"/>
      <dgm:spPr/>
      <dgm:t>
        <a:bodyPr/>
        <a:lstStyle/>
        <a:p>
          <a:pPr rtl="0"/>
          <a:r>
            <a:rPr kumimoji="0" lang="ru-RU" sz="36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Содержание </a:t>
          </a:r>
        </a:p>
        <a:p>
          <a:pPr rtl="0"/>
          <a:r>
            <a:rPr kumimoji="0" lang="ru-RU" sz="36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проекта</a:t>
          </a:r>
          <a:endParaRPr lang="ru-RU" sz="3600" dirty="0"/>
        </a:p>
      </dgm:t>
    </dgm:pt>
    <dgm:pt modelId="{F9A89CEB-9442-4EB6-A9E8-F0CCC37EBA42}" type="parTrans" cxnId="{F1670F87-5004-4934-A5F7-3DE2F4476215}">
      <dgm:prSet/>
      <dgm:spPr/>
      <dgm:t>
        <a:bodyPr/>
        <a:lstStyle/>
        <a:p>
          <a:endParaRPr lang="ru-RU"/>
        </a:p>
      </dgm:t>
    </dgm:pt>
    <dgm:pt modelId="{44E64014-7A23-4489-BFF7-22FA32944E90}" type="sibTrans" cxnId="{F1670F87-5004-4934-A5F7-3DE2F4476215}">
      <dgm:prSet/>
      <dgm:spPr/>
      <dgm:t>
        <a:bodyPr/>
        <a:lstStyle/>
        <a:p>
          <a:endParaRPr lang="ru-RU"/>
        </a:p>
      </dgm:t>
    </dgm:pt>
    <dgm:pt modelId="{14E7EA42-7D9D-4F01-AD95-9AFB492169BE}">
      <dgm:prSet phldrT="[Текст]" custT="1"/>
      <dgm:spPr/>
      <dgm:t>
        <a:bodyPr/>
        <a:lstStyle/>
        <a:p>
          <a:pPr rtl="0"/>
          <a:r>
            <a:rPr kumimoji="0" lang="ru-RU" sz="16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ПОДГОТОВИТЕЛЬНЫЙ ЭТАП</a:t>
          </a:r>
          <a:endParaRPr lang="ru-RU" sz="1600" i="0" dirty="0"/>
        </a:p>
      </dgm:t>
    </dgm:pt>
    <dgm:pt modelId="{3F76AE76-E823-4ED8-9262-677AFAA11507}" type="parTrans" cxnId="{257F6462-9BAD-42B5-A944-EE52D65C0A6D}">
      <dgm:prSet/>
      <dgm:spPr/>
      <dgm:t>
        <a:bodyPr/>
        <a:lstStyle/>
        <a:p>
          <a:endParaRPr lang="ru-RU"/>
        </a:p>
      </dgm:t>
    </dgm:pt>
    <dgm:pt modelId="{69BF116A-B122-49E6-8AB7-C0C7DF2CA2B8}" type="sibTrans" cxnId="{257F6462-9BAD-42B5-A944-EE52D65C0A6D}">
      <dgm:prSet/>
      <dgm:spPr/>
      <dgm:t>
        <a:bodyPr/>
        <a:lstStyle/>
        <a:p>
          <a:endParaRPr lang="ru-RU"/>
        </a:p>
      </dgm:t>
    </dgm:pt>
    <dgm:pt modelId="{702BD58B-D011-4082-B767-CC178E8BCC28}">
      <dgm:prSet phldrT="[Текст]" custT="1"/>
      <dgm:spPr/>
      <dgm:t>
        <a:bodyPr/>
        <a:lstStyle/>
        <a:p>
          <a:r>
            <a:rPr lang="ru-RU" sz="1800" b="1" i="0" dirty="0" smtClean="0">
              <a:latin typeface="Times New Roman" pitchFamily="18" charset="0"/>
              <a:cs typeface="Times New Roman" pitchFamily="18" charset="0"/>
            </a:rPr>
            <a:t>ОСНОВНОЙ ЭТАП</a:t>
          </a:r>
          <a:endParaRPr lang="ru-RU" sz="1800" i="0" dirty="0"/>
        </a:p>
      </dgm:t>
    </dgm:pt>
    <dgm:pt modelId="{3C9B3252-7349-4A98-BA00-F82C079AC318}" type="parTrans" cxnId="{17FD34FD-8673-4CBB-90DA-0C4CE7F83B07}">
      <dgm:prSet/>
      <dgm:spPr/>
      <dgm:t>
        <a:bodyPr/>
        <a:lstStyle/>
        <a:p>
          <a:endParaRPr lang="ru-RU"/>
        </a:p>
      </dgm:t>
    </dgm:pt>
    <dgm:pt modelId="{5086C30B-65EF-4902-B76B-310E51CB8456}" type="sibTrans" cxnId="{17FD34FD-8673-4CBB-90DA-0C4CE7F83B07}">
      <dgm:prSet/>
      <dgm:spPr/>
      <dgm:t>
        <a:bodyPr/>
        <a:lstStyle/>
        <a:p>
          <a:endParaRPr lang="ru-RU"/>
        </a:p>
      </dgm:t>
    </dgm:pt>
    <dgm:pt modelId="{2648C03E-586E-4800-8B67-BF7B48368577}">
      <dgm:prSet phldrT="[Текст]"/>
      <dgm:spPr/>
      <dgm:t>
        <a:bodyPr/>
        <a:lstStyle/>
        <a:p>
          <a:r>
            <a:rPr lang="ru-RU" b="1" i="0" dirty="0" smtClean="0">
              <a:latin typeface="Times New Roman" pitchFamily="18" charset="0"/>
              <a:cs typeface="Times New Roman" pitchFamily="18" charset="0"/>
            </a:rPr>
            <a:t>ЗАКЛЮЧИТЕЛЬНЫЙ ЭТАП</a:t>
          </a:r>
          <a:endParaRPr lang="ru-RU" i="0" dirty="0"/>
        </a:p>
      </dgm:t>
    </dgm:pt>
    <dgm:pt modelId="{785B2EDE-0C95-4DA0-A9F5-1F58796D5816}" type="parTrans" cxnId="{8CBE4D82-F6BE-4167-B1EC-DDA0B6FAD6E4}">
      <dgm:prSet/>
      <dgm:spPr/>
      <dgm:t>
        <a:bodyPr/>
        <a:lstStyle/>
        <a:p>
          <a:endParaRPr lang="ru-RU"/>
        </a:p>
      </dgm:t>
    </dgm:pt>
    <dgm:pt modelId="{752A2F41-3E64-4C78-8912-A9F2A1F21324}" type="sibTrans" cxnId="{8CBE4D82-F6BE-4167-B1EC-DDA0B6FAD6E4}">
      <dgm:prSet/>
      <dgm:spPr/>
      <dgm:t>
        <a:bodyPr/>
        <a:lstStyle/>
        <a:p>
          <a:endParaRPr lang="ru-RU"/>
        </a:p>
      </dgm:t>
    </dgm:pt>
    <dgm:pt modelId="{566DB608-10D3-4749-AC81-592CA03BEAC4}" type="pres">
      <dgm:prSet presAssocID="{8E235C18-52B7-4745-BFFB-FE65349723A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93B81F4-3F4E-422F-9906-CC78ED2574A8}" type="pres">
      <dgm:prSet presAssocID="{1B9DE015-E277-4829-AD5C-EC43F55C03A3}" presName="hierRoot1" presStyleCnt="0"/>
      <dgm:spPr/>
      <dgm:t>
        <a:bodyPr/>
        <a:lstStyle/>
        <a:p>
          <a:endParaRPr lang="ru-RU"/>
        </a:p>
      </dgm:t>
    </dgm:pt>
    <dgm:pt modelId="{A9461430-DE4C-470D-B891-A735FD3A5694}" type="pres">
      <dgm:prSet presAssocID="{1B9DE015-E277-4829-AD5C-EC43F55C03A3}" presName="composite" presStyleCnt="0"/>
      <dgm:spPr/>
      <dgm:t>
        <a:bodyPr/>
        <a:lstStyle/>
        <a:p>
          <a:endParaRPr lang="ru-RU"/>
        </a:p>
      </dgm:t>
    </dgm:pt>
    <dgm:pt modelId="{10DC9B41-EE1D-4A3F-97F0-8BD8AEE7E3B4}" type="pres">
      <dgm:prSet presAssocID="{1B9DE015-E277-4829-AD5C-EC43F55C03A3}" presName="background" presStyleLbl="node0" presStyleIdx="0" presStyleCnt="1"/>
      <dgm:spPr/>
      <dgm:t>
        <a:bodyPr/>
        <a:lstStyle/>
        <a:p>
          <a:endParaRPr lang="ru-RU"/>
        </a:p>
      </dgm:t>
    </dgm:pt>
    <dgm:pt modelId="{3DD2E377-C27A-4641-AB0F-E6DBAEB3A1CE}" type="pres">
      <dgm:prSet presAssocID="{1B9DE015-E277-4829-AD5C-EC43F55C03A3}" presName="text" presStyleLbl="fgAcc0" presStyleIdx="0" presStyleCnt="1" custScaleX="215709" custScaleY="174922" custLinFactNeighborX="-9892" custLinFactNeighborY="-126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A8A603-4A17-4725-969C-DF3D22747C52}" type="pres">
      <dgm:prSet presAssocID="{1B9DE015-E277-4829-AD5C-EC43F55C03A3}" presName="hierChild2" presStyleCnt="0"/>
      <dgm:spPr/>
      <dgm:t>
        <a:bodyPr/>
        <a:lstStyle/>
        <a:p>
          <a:endParaRPr lang="ru-RU"/>
        </a:p>
      </dgm:t>
    </dgm:pt>
    <dgm:pt modelId="{C24BD036-F3A6-4D10-A0C4-EBA9D49C8E3B}" type="pres">
      <dgm:prSet presAssocID="{3F76AE76-E823-4ED8-9262-677AFAA11507}" presName="Name10" presStyleLbl="parChTrans1D2" presStyleIdx="0" presStyleCnt="3"/>
      <dgm:spPr/>
      <dgm:t>
        <a:bodyPr/>
        <a:lstStyle/>
        <a:p>
          <a:endParaRPr lang="ru-RU"/>
        </a:p>
      </dgm:t>
    </dgm:pt>
    <dgm:pt modelId="{73724DCB-8A1C-4B7E-B565-C1A4129776CC}" type="pres">
      <dgm:prSet presAssocID="{14E7EA42-7D9D-4F01-AD95-9AFB492169BE}" presName="hierRoot2" presStyleCnt="0"/>
      <dgm:spPr/>
      <dgm:t>
        <a:bodyPr/>
        <a:lstStyle/>
        <a:p>
          <a:endParaRPr lang="ru-RU"/>
        </a:p>
      </dgm:t>
    </dgm:pt>
    <dgm:pt modelId="{23BBE568-E3C6-4DA9-8000-4D42C012DBC2}" type="pres">
      <dgm:prSet presAssocID="{14E7EA42-7D9D-4F01-AD95-9AFB492169BE}" presName="composite2" presStyleCnt="0"/>
      <dgm:spPr/>
      <dgm:t>
        <a:bodyPr/>
        <a:lstStyle/>
        <a:p>
          <a:endParaRPr lang="ru-RU"/>
        </a:p>
      </dgm:t>
    </dgm:pt>
    <dgm:pt modelId="{413F90EC-4469-434A-86E3-7E1FAD341B11}" type="pres">
      <dgm:prSet presAssocID="{14E7EA42-7D9D-4F01-AD95-9AFB492169BE}" presName="background2" presStyleLbl="node2" presStyleIdx="0" presStyleCnt="3"/>
      <dgm:spPr/>
      <dgm:t>
        <a:bodyPr/>
        <a:lstStyle/>
        <a:p>
          <a:endParaRPr lang="ru-RU"/>
        </a:p>
      </dgm:t>
    </dgm:pt>
    <dgm:pt modelId="{391E10C1-AF21-42A3-B889-93EE21E03802}" type="pres">
      <dgm:prSet presAssocID="{14E7EA42-7D9D-4F01-AD95-9AFB492169BE}" presName="text2" presStyleLbl="fgAcc2" presStyleIdx="0" presStyleCnt="3" custScaleX="1554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9D6CC3-D28F-4522-81BE-64FDF50F2330}" type="pres">
      <dgm:prSet presAssocID="{14E7EA42-7D9D-4F01-AD95-9AFB492169BE}" presName="hierChild3" presStyleCnt="0"/>
      <dgm:spPr/>
      <dgm:t>
        <a:bodyPr/>
        <a:lstStyle/>
        <a:p>
          <a:endParaRPr lang="ru-RU"/>
        </a:p>
      </dgm:t>
    </dgm:pt>
    <dgm:pt modelId="{EBAD24D9-4B24-4311-AFDD-A4760683B76C}" type="pres">
      <dgm:prSet presAssocID="{3C9B3252-7349-4A98-BA00-F82C079AC318}" presName="Name10" presStyleLbl="parChTrans1D2" presStyleIdx="1" presStyleCnt="3"/>
      <dgm:spPr/>
      <dgm:t>
        <a:bodyPr/>
        <a:lstStyle/>
        <a:p>
          <a:endParaRPr lang="ru-RU"/>
        </a:p>
      </dgm:t>
    </dgm:pt>
    <dgm:pt modelId="{A46CB0D0-B75B-410F-82D7-1E685C2629E5}" type="pres">
      <dgm:prSet presAssocID="{702BD58B-D011-4082-B767-CC178E8BCC28}" presName="hierRoot2" presStyleCnt="0"/>
      <dgm:spPr/>
      <dgm:t>
        <a:bodyPr/>
        <a:lstStyle/>
        <a:p>
          <a:endParaRPr lang="ru-RU"/>
        </a:p>
      </dgm:t>
    </dgm:pt>
    <dgm:pt modelId="{8A8E7821-9F57-4B63-8975-645BFF91B860}" type="pres">
      <dgm:prSet presAssocID="{702BD58B-D011-4082-B767-CC178E8BCC28}" presName="composite2" presStyleCnt="0"/>
      <dgm:spPr/>
      <dgm:t>
        <a:bodyPr/>
        <a:lstStyle/>
        <a:p>
          <a:endParaRPr lang="ru-RU"/>
        </a:p>
      </dgm:t>
    </dgm:pt>
    <dgm:pt modelId="{B502B1B5-62BB-43D3-814D-D9694A2A1337}" type="pres">
      <dgm:prSet presAssocID="{702BD58B-D011-4082-B767-CC178E8BCC28}" presName="background2" presStyleLbl="node2" presStyleIdx="1" presStyleCnt="3"/>
      <dgm:spPr/>
      <dgm:t>
        <a:bodyPr/>
        <a:lstStyle/>
        <a:p>
          <a:endParaRPr lang="ru-RU"/>
        </a:p>
      </dgm:t>
    </dgm:pt>
    <dgm:pt modelId="{B4428079-461D-4B8C-879C-B68E194EFA82}" type="pres">
      <dgm:prSet presAssocID="{702BD58B-D011-4082-B767-CC178E8BCC28}" presName="text2" presStyleLbl="fgAcc2" presStyleIdx="1" presStyleCnt="3" custScaleX="1294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49CD3B-33E5-404E-89D0-77B15CA85262}" type="pres">
      <dgm:prSet presAssocID="{702BD58B-D011-4082-B767-CC178E8BCC28}" presName="hierChild3" presStyleCnt="0"/>
      <dgm:spPr/>
      <dgm:t>
        <a:bodyPr/>
        <a:lstStyle/>
        <a:p>
          <a:endParaRPr lang="ru-RU"/>
        </a:p>
      </dgm:t>
    </dgm:pt>
    <dgm:pt modelId="{A02775A9-E0AD-4C4C-8A2E-E4B88532CFD8}" type="pres">
      <dgm:prSet presAssocID="{785B2EDE-0C95-4DA0-A9F5-1F58796D5816}" presName="Name10" presStyleLbl="parChTrans1D2" presStyleIdx="2" presStyleCnt="3"/>
      <dgm:spPr/>
      <dgm:t>
        <a:bodyPr/>
        <a:lstStyle/>
        <a:p>
          <a:endParaRPr lang="ru-RU"/>
        </a:p>
      </dgm:t>
    </dgm:pt>
    <dgm:pt modelId="{2C1251A8-F6B4-4DCD-8D44-77812759A7D4}" type="pres">
      <dgm:prSet presAssocID="{2648C03E-586E-4800-8B67-BF7B48368577}" presName="hierRoot2" presStyleCnt="0"/>
      <dgm:spPr/>
      <dgm:t>
        <a:bodyPr/>
        <a:lstStyle/>
        <a:p>
          <a:endParaRPr lang="ru-RU"/>
        </a:p>
      </dgm:t>
    </dgm:pt>
    <dgm:pt modelId="{21AE642F-4C25-49D9-ABEC-2B010B6F3605}" type="pres">
      <dgm:prSet presAssocID="{2648C03E-586E-4800-8B67-BF7B48368577}" presName="composite2" presStyleCnt="0"/>
      <dgm:spPr/>
      <dgm:t>
        <a:bodyPr/>
        <a:lstStyle/>
        <a:p>
          <a:endParaRPr lang="ru-RU"/>
        </a:p>
      </dgm:t>
    </dgm:pt>
    <dgm:pt modelId="{669EE2AF-5CE8-46E4-933B-AE0314B61C7D}" type="pres">
      <dgm:prSet presAssocID="{2648C03E-586E-4800-8B67-BF7B48368577}" presName="background2" presStyleLbl="node2" presStyleIdx="2" presStyleCnt="3"/>
      <dgm:spPr/>
      <dgm:t>
        <a:bodyPr/>
        <a:lstStyle/>
        <a:p>
          <a:endParaRPr lang="ru-RU"/>
        </a:p>
      </dgm:t>
    </dgm:pt>
    <dgm:pt modelId="{85D155E1-7458-4E50-8DDA-407FC8DC6F86}" type="pres">
      <dgm:prSet presAssocID="{2648C03E-586E-4800-8B67-BF7B48368577}" presName="text2" presStyleLbl="fgAcc2" presStyleIdx="2" presStyleCnt="3" custScaleX="133362" custLinFactNeighborX="16419" custLinFactNeighborY="19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FE8DDA-DD2B-4124-B6F8-B97A04114B5F}" type="pres">
      <dgm:prSet presAssocID="{2648C03E-586E-4800-8B67-BF7B48368577}" presName="hierChild3" presStyleCnt="0"/>
      <dgm:spPr/>
      <dgm:t>
        <a:bodyPr/>
        <a:lstStyle/>
        <a:p>
          <a:endParaRPr lang="ru-RU"/>
        </a:p>
      </dgm:t>
    </dgm:pt>
  </dgm:ptLst>
  <dgm:cxnLst>
    <dgm:cxn modelId="{348682E3-E036-4146-846E-87CE25ACEED2}" type="presOf" srcId="{1B9DE015-E277-4829-AD5C-EC43F55C03A3}" destId="{3DD2E377-C27A-4641-AB0F-E6DBAEB3A1CE}" srcOrd="0" destOrd="0" presId="urn:microsoft.com/office/officeart/2005/8/layout/hierarchy1"/>
    <dgm:cxn modelId="{8CBE4D82-F6BE-4167-B1EC-DDA0B6FAD6E4}" srcId="{1B9DE015-E277-4829-AD5C-EC43F55C03A3}" destId="{2648C03E-586E-4800-8B67-BF7B48368577}" srcOrd="2" destOrd="0" parTransId="{785B2EDE-0C95-4DA0-A9F5-1F58796D5816}" sibTransId="{752A2F41-3E64-4C78-8912-A9F2A1F21324}"/>
    <dgm:cxn modelId="{A3B79EFA-BB1B-4E88-B2A4-7CC48F7AFDD0}" type="presOf" srcId="{3C9B3252-7349-4A98-BA00-F82C079AC318}" destId="{EBAD24D9-4B24-4311-AFDD-A4760683B76C}" srcOrd="0" destOrd="0" presId="urn:microsoft.com/office/officeart/2005/8/layout/hierarchy1"/>
    <dgm:cxn modelId="{F1670F87-5004-4934-A5F7-3DE2F4476215}" srcId="{8E235C18-52B7-4745-BFFB-FE65349723AB}" destId="{1B9DE015-E277-4829-AD5C-EC43F55C03A3}" srcOrd="0" destOrd="0" parTransId="{F9A89CEB-9442-4EB6-A9E8-F0CCC37EBA42}" sibTransId="{44E64014-7A23-4489-BFF7-22FA32944E90}"/>
    <dgm:cxn modelId="{5E2FB24D-9F9E-48BF-B066-F1F99EDFADCB}" type="presOf" srcId="{8E235C18-52B7-4745-BFFB-FE65349723AB}" destId="{566DB608-10D3-4749-AC81-592CA03BEAC4}" srcOrd="0" destOrd="0" presId="urn:microsoft.com/office/officeart/2005/8/layout/hierarchy1"/>
    <dgm:cxn modelId="{257F6462-9BAD-42B5-A944-EE52D65C0A6D}" srcId="{1B9DE015-E277-4829-AD5C-EC43F55C03A3}" destId="{14E7EA42-7D9D-4F01-AD95-9AFB492169BE}" srcOrd="0" destOrd="0" parTransId="{3F76AE76-E823-4ED8-9262-677AFAA11507}" sibTransId="{69BF116A-B122-49E6-8AB7-C0C7DF2CA2B8}"/>
    <dgm:cxn modelId="{17FD34FD-8673-4CBB-90DA-0C4CE7F83B07}" srcId="{1B9DE015-E277-4829-AD5C-EC43F55C03A3}" destId="{702BD58B-D011-4082-B767-CC178E8BCC28}" srcOrd="1" destOrd="0" parTransId="{3C9B3252-7349-4A98-BA00-F82C079AC318}" sibTransId="{5086C30B-65EF-4902-B76B-310E51CB8456}"/>
    <dgm:cxn modelId="{0B39B01D-B67C-4CE8-981E-B970F406F9AF}" type="presOf" srcId="{702BD58B-D011-4082-B767-CC178E8BCC28}" destId="{B4428079-461D-4B8C-879C-B68E194EFA82}" srcOrd="0" destOrd="0" presId="urn:microsoft.com/office/officeart/2005/8/layout/hierarchy1"/>
    <dgm:cxn modelId="{DD2CF2B0-F5AB-44EC-818A-DA2742C618A2}" type="presOf" srcId="{785B2EDE-0C95-4DA0-A9F5-1F58796D5816}" destId="{A02775A9-E0AD-4C4C-8A2E-E4B88532CFD8}" srcOrd="0" destOrd="0" presId="urn:microsoft.com/office/officeart/2005/8/layout/hierarchy1"/>
    <dgm:cxn modelId="{7E0DCBC1-48E2-432D-847D-FC10C2303087}" type="presOf" srcId="{2648C03E-586E-4800-8B67-BF7B48368577}" destId="{85D155E1-7458-4E50-8DDA-407FC8DC6F86}" srcOrd="0" destOrd="0" presId="urn:microsoft.com/office/officeart/2005/8/layout/hierarchy1"/>
    <dgm:cxn modelId="{79447AA0-C150-497E-9A29-131ADD9C2010}" type="presOf" srcId="{3F76AE76-E823-4ED8-9262-677AFAA11507}" destId="{C24BD036-F3A6-4D10-A0C4-EBA9D49C8E3B}" srcOrd="0" destOrd="0" presId="urn:microsoft.com/office/officeart/2005/8/layout/hierarchy1"/>
    <dgm:cxn modelId="{AB26E9AD-3718-4703-96FA-8CE329365E53}" type="presOf" srcId="{14E7EA42-7D9D-4F01-AD95-9AFB492169BE}" destId="{391E10C1-AF21-42A3-B889-93EE21E03802}" srcOrd="0" destOrd="0" presId="urn:microsoft.com/office/officeart/2005/8/layout/hierarchy1"/>
    <dgm:cxn modelId="{C759F12B-A110-4CE9-94AC-5CCA9C4055A3}" type="presParOf" srcId="{566DB608-10D3-4749-AC81-592CA03BEAC4}" destId="{693B81F4-3F4E-422F-9906-CC78ED2574A8}" srcOrd="0" destOrd="0" presId="urn:microsoft.com/office/officeart/2005/8/layout/hierarchy1"/>
    <dgm:cxn modelId="{6D85E5EB-42F5-479B-8595-ACBFDFB35599}" type="presParOf" srcId="{693B81F4-3F4E-422F-9906-CC78ED2574A8}" destId="{A9461430-DE4C-470D-B891-A735FD3A5694}" srcOrd="0" destOrd="0" presId="urn:microsoft.com/office/officeart/2005/8/layout/hierarchy1"/>
    <dgm:cxn modelId="{59B7E4D3-5241-4F0D-81F2-7C94861B9D7D}" type="presParOf" srcId="{A9461430-DE4C-470D-B891-A735FD3A5694}" destId="{10DC9B41-EE1D-4A3F-97F0-8BD8AEE7E3B4}" srcOrd="0" destOrd="0" presId="urn:microsoft.com/office/officeart/2005/8/layout/hierarchy1"/>
    <dgm:cxn modelId="{50634BF9-6516-4E15-965C-E31235492311}" type="presParOf" srcId="{A9461430-DE4C-470D-B891-A735FD3A5694}" destId="{3DD2E377-C27A-4641-AB0F-E6DBAEB3A1CE}" srcOrd="1" destOrd="0" presId="urn:microsoft.com/office/officeart/2005/8/layout/hierarchy1"/>
    <dgm:cxn modelId="{75E6E350-B7F3-4965-9327-D8345B865F26}" type="presParOf" srcId="{693B81F4-3F4E-422F-9906-CC78ED2574A8}" destId="{E3A8A603-4A17-4725-969C-DF3D22747C52}" srcOrd="1" destOrd="0" presId="urn:microsoft.com/office/officeart/2005/8/layout/hierarchy1"/>
    <dgm:cxn modelId="{12D5F095-397D-4590-863B-E9AB6E7041C3}" type="presParOf" srcId="{E3A8A603-4A17-4725-969C-DF3D22747C52}" destId="{C24BD036-F3A6-4D10-A0C4-EBA9D49C8E3B}" srcOrd="0" destOrd="0" presId="urn:microsoft.com/office/officeart/2005/8/layout/hierarchy1"/>
    <dgm:cxn modelId="{7AFF351D-2B6C-4E0B-8E81-8B1CF8808BA3}" type="presParOf" srcId="{E3A8A603-4A17-4725-969C-DF3D22747C52}" destId="{73724DCB-8A1C-4B7E-B565-C1A4129776CC}" srcOrd="1" destOrd="0" presId="urn:microsoft.com/office/officeart/2005/8/layout/hierarchy1"/>
    <dgm:cxn modelId="{0A7B2936-E491-4685-A244-75F3B1DAEC0C}" type="presParOf" srcId="{73724DCB-8A1C-4B7E-B565-C1A4129776CC}" destId="{23BBE568-E3C6-4DA9-8000-4D42C012DBC2}" srcOrd="0" destOrd="0" presId="urn:microsoft.com/office/officeart/2005/8/layout/hierarchy1"/>
    <dgm:cxn modelId="{9A629E8E-A6EC-45C8-A155-8BF86A6BD5C7}" type="presParOf" srcId="{23BBE568-E3C6-4DA9-8000-4D42C012DBC2}" destId="{413F90EC-4469-434A-86E3-7E1FAD341B11}" srcOrd="0" destOrd="0" presId="urn:microsoft.com/office/officeart/2005/8/layout/hierarchy1"/>
    <dgm:cxn modelId="{EB5D142F-3665-413B-8173-54F80DB34227}" type="presParOf" srcId="{23BBE568-E3C6-4DA9-8000-4D42C012DBC2}" destId="{391E10C1-AF21-42A3-B889-93EE21E03802}" srcOrd="1" destOrd="0" presId="urn:microsoft.com/office/officeart/2005/8/layout/hierarchy1"/>
    <dgm:cxn modelId="{9A36E9DB-9377-4FCE-956B-BB036B77699B}" type="presParOf" srcId="{73724DCB-8A1C-4B7E-B565-C1A4129776CC}" destId="{D89D6CC3-D28F-4522-81BE-64FDF50F2330}" srcOrd="1" destOrd="0" presId="urn:microsoft.com/office/officeart/2005/8/layout/hierarchy1"/>
    <dgm:cxn modelId="{B92FA4AB-E43D-4C51-875C-3C50D6E0FBB1}" type="presParOf" srcId="{E3A8A603-4A17-4725-969C-DF3D22747C52}" destId="{EBAD24D9-4B24-4311-AFDD-A4760683B76C}" srcOrd="2" destOrd="0" presId="urn:microsoft.com/office/officeart/2005/8/layout/hierarchy1"/>
    <dgm:cxn modelId="{0F8285B6-51D3-47EA-A537-436DB25E3C4D}" type="presParOf" srcId="{E3A8A603-4A17-4725-969C-DF3D22747C52}" destId="{A46CB0D0-B75B-410F-82D7-1E685C2629E5}" srcOrd="3" destOrd="0" presId="urn:microsoft.com/office/officeart/2005/8/layout/hierarchy1"/>
    <dgm:cxn modelId="{85B438B9-3588-4C29-B5E9-75CD8A94303B}" type="presParOf" srcId="{A46CB0D0-B75B-410F-82D7-1E685C2629E5}" destId="{8A8E7821-9F57-4B63-8975-645BFF91B860}" srcOrd="0" destOrd="0" presId="urn:microsoft.com/office/officeart/2005/8/layout/hierarchy1"/>
    <dgm:cxn modelId="{9ED040F5-28C7-43C3-A8C7-AC74148881FF}" type="presParOf" srcId="{8A8E7821-9F57-4B63-8975-645BFF91B860}" destId="{B502B1B5-62BB-43D3-814D-D9694A2A1337}" srcOrd="0" destOrd="0" presId="urn:microsoft.com/office/officeart/2005/8/layout/hierarchy1"/>
    <dgm:cxn modelId="{18989903-C091-481A-8079-B1A7521D7866}" type="presParOf" srcId="{8A8E7821-9F57-4B63-8975-645BFF91B860}" destId="{B4428079-461D-4B8C-879C-B68E194EFA82}" srcOrd="1" destOrd="0" presId="urn:microsoft.com/office/officeart/2005/8/layout/hierarchy1"/>
    <dgm:cxn modelId="{2DCB1569-CBDD-4E13-8D26-CA3016ACE9F4}" type="presParOf" srcId="{A46CB0D0-B75B-410F-82D7-1E685C2629E5}" destId="{2E49CD3B-33E5-404E-89D0-77B15CA85262}" srcOrd="1" destOrd="0" presId="urn:microsoft.com/office/officeart/2005/8/layout/hierarchy1"/>
    <dgm:cxn modelId="{E4354FC9-ABB2-4C8D-8154-F5C7EB3DEBF6}" type="presParOf" srcId="{E3A8A603-4A17-4725-969C-DF3D22747C52}" destId="{A02775A9-E0AD-4C4C-8A2E-E4B88532CFD8}" srcOrd="4" destOrd="0" presId="urn:microsoft.com/office/officeart/2005/8/layout/hierarchy1"/>
    <dgm:cxn modelId="{46513166-ACB8-411B-ACF6-2E5D4DA20288}" type="presParOf" srcId="{E3A8A603-4A17-4725-969C-DF3D22747C52}" destId="{2C1251A8-F6B4-4DCD-8D44-77812759A7D4}" srcOrd="5" destOrd="0" presId="urn:microsoft.com/office/officeart/2005/8/layout/hierarchy1"/>
    <dgm:cxn modelId="{234AC7F1-293C-4760-8060-2ADD4E0B9104}" type="presParOf" srcId="{2C1251A8-F6B4-4DCD-8D44-77812759A7D4}" destId="{21AE642F-4C25-49D9-ABEC-2B010B6F3605}" srcOrd="0" destOrd="0" presId="urn:microsoft.com/office/officeart/2005/8/layout/hierarchy1"/>
    <dgm:cxn modelId="{0312D83E-D294-4D72-8722-E40A67D9E80A}" type="presParOf" srcId="{21AE642F-4C25-49D9-ABEC-2B010B6F3605}" destId="{669EE2AF-5CE8-46E4-933B-AE0314B61C7D}" srcOrd="0" destOrd="0" presId="urn:microsoft.com/office/officeart/2005/8/layout/hierarchy1"/>
    <dgm:cxn modelId="{46DCD8B1-2411-41A7-8288-A956D8E66E7A}" type="presParOf" srcId="{21AE642F-4C25-49D9-ABEC-2B010B6F3605}" destId="{85D155E1-7458-4E50-8DDA-407FC8DC6F86}" srcOrd="1" destOrd="0" presId="urn:microsoft.com/office/officeart/2005/8/layout/hierarchy1"/>
    <dgm:cxn modelId="{8D6792BF-3D07-41FC-99FF-05303D065C17}" type="presParOf" srcId="{2C1251A8-F6B4-4DCD-8D44-77812759A7D4}" destId="{61FE8DDA-DD2B-4124-B6F8-B97A04114B5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A5653A-B87A-4DF4-9A11-8800DE5A404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0E4FC0-75C7-4D5A-B086-6A0B65BE1BB9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Ожидаемые и полученные результаты:</a:t>
          </a:r>
        </a:p>
      </dgm:t>
    </dgm:pt>
    <dgm:pt modelId="{B81E4F0C-83BA-4711-AADF-68D39D3E8A56}" type="parTrans" cxnId="{6034214B-0514-4629-8E64-42A9CA8E83BD}">
      <dgm:prSet/>
      <dgm:spPr/>
      <dgm:t>
        <a:bodyPr/>
        <a:lstStyle/>
        <a:p>
          <a:endParaRPr lang="ru-RU"/>
        </a:p>
      </dgm:t>
    </dgm:pt>
    <dgm:pt modelId="{8B168C7F-7639-42D4-99FE-996B09EF8682}" type="sibTrans" cxnId="{6034214B-0514-4629-8E64-42A9CA8E83BD}">
      <dgm:prSet/>
      <dgm:spPr/>
      <dgm:t>
        <a:bodyPr/>
        <a:lstStyle/>
        <a:p>
          <a:endParaRPr lang="ru-RU"/>
        </a:p>
      </dgm:t>
    </dgm:pt>
    <dgm:pt modelId="{335E7A8C-DE3B-4649-94E2-466F4E31E35D}">
      <dgm:prSet phldrT="[Текст]" custT="1"/>
      <dgm:spPr/>
      <dgm:t>
        <a:bodyPr anchor="t"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1. Повышение интереса детей к чтению и художественной литературе.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566B9A4-D087-4AE1-AD7B-6AB14AF669AD}" type="parTrans" cxnId="{07C67B6C-8F62-4BA7-BAD7-3499F3C9342D}">
      <dgm:prSet/>
      <dgm:spPr/>
      <dgm:t>
        <a:bodyPr/>
        <a:lstStyle/>
        <a:p>
          <a:endParaRPr lang="ru-RU"/>
        </a:p>
      </dgm:t>
    </dgm:pt>
    <dgm:pt modelId="{508BAD8B-35A0-4B8C-B2D9-35A9DE41B97A}" type="sibTrans" cxnId="{07C67B6C-8F62-4BA7-BAD7-3499F3C9342D}">
      <dgm:prSet/>
      <dgm:spPr/>
      <dgm:t>
        <a:bodyPr/>
        <a:lstStyle/>
        <a:p>
          <a:endParaRPr lang="ru-RU"/>
        </a:p>
      </dgm:t>
    </dgm:pt>
    <dgm:pt modelId="{0C488E76-FA21-4512-995F-28A428D24654}">
      <dgm:prSet phldrT="[Текст]" custT="1"/>
      <dgm:spPr/>
      <dgm:t>
        <a:bodyPr anchor="t"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2. Обогащение словаря, развитие лексико-грамматического строя, связной речи детей.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B0F9930-4985-448E-8EEC-CF569722D113}" type="parTrans" cxnId="{E14AA275-0A79-4C12-89E6-CA9B4F38E39C}">
      <dgm:prSet/>
      <dgm:spPr/>
      <dgm:t>
        <a:bodyPr/>
        <a:lstStyle/>
        <a:p>
          <a:endParaRPr lang="ru-RU"/>
        </a:p>
      </dgm:t>
    </dgm:pt>
    <dgm:pt modelId="{8F7D93EC-234E-4A9D-9F4B-70EADC8DA9D6}" type="sibTrans" cxnId="{E14AA275-0A79-4C12-89E6-CA9B4F38E39C}">
      <dgm:prSet/>
      <dgm:spPr/>
      <dgm:t>
        <a:bodyPr/>
        <a:lstStyle/>
        <a:p>
          <a:endParaRPr lang="ru-RU"/>
        </a:p>
      </dgm:t>
    </dgm:pt>
    <dgm:pt modelId="{739A2DE0-EF95-4B70-92C5-6F847F5CA7DB}">
      <dgm:prSet phldrT="[Текст]" custT="1"/>
      <dgm:spPr/>
      <dgm:t>
        <a:bodyPr anchor="t"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3.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Оформление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досугового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центра «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Книжкин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дом». Пополнение библиотеки.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DABB53-5AD5-4150-AD78-354341607154}" type="parTrans" cxnId="{59FCBD04-3F7E-434B-8752-506F6F699B13}">
      <dgm:prSet/>
      <dgm:spPr/>
      <dgm:t>
        <a:bodyPr/>
        <a:lstStyle/>
        <a:p>
          <a:endParaRPr lang="ru-RU"/>
        </a:p>
      </dgm:t>
    </dgm:pt>
    <dgm:pt modelId="{CBBCAC9E-BF40-476A-A7A2-6DAEB452057E}" type="sibTrans" cxnId="{59FCBD04-3F7E-434B-8752-506F6F699B13}">
      <dgm:prSet/>
      <dgm:spPr/>
      <dgm:t>
        <a:bodyPr/>
        <a:lstStyle/>
        <a:p>
          <a:endParaRPr lang="ru-RU"/>
        </a:p>
      </dgm:t>
    </dgm:pt>
    <dgm:pt modelId="{AB612E8F-C45F-4379-8C8F-8C4928A25A90}">
      <dgm:prSet phldrT="[Текст]" custT="1"/>
      <dgm:spPr/>
      <dgm:t>
        <a:bodyPr anchor="t"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4. Улучшение работы по взаимодействию с родителями.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481C023-3D16-45BF-9B7C-22DC68786163}" type="parTrans" cxnId="{5C11289B-2766-480E-92B3-E125EB14B4A4}">
      <dgm:prSet/>
      <dgm:spPr/>
      <dgm:t>
        <a:bodyPr/>
        <a:lstStyle/>
        <a:p>
          <a:endParaRPr lang="ru-RU"/>
        </a:p>
      </dgm:t>
    </dgm:pt>
    <dgm:pt modelId="{435A19E5-FDB7-4E04-8102-7BEC052AA155}" type="sibTrans" cxnId="{5C11289B-2766-480E-92B3-E125EB14B4A4}">
      <dgm:prSet/>
      <dgm:spPr/>
      <dgm:t>
        <a:bodyPr/>
        <a:lstStyle/>
        <a:p>
          <a:endParaRPr lang="ru-RU"/>
        </a:p>
      </dgm:t>
    </dgm:pt>
    <dgm:pt modelId="{C4CC159E-4729-4D39-84F2-511182C3C183}" type="pres">
      <dgm:prSet presAssocID="{A0A5653A-B87A-4DF4-9A11-8800DE5A404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CEE2524-91D8-445E-AC4C-656A3B515877}" type="pres">
      <dgm:prSet presAssocID="{670E4FC0-75C7-4D5A-B086-6A0B65BE1BB9}" presName="hierRoot1" presStyleCnt="0"/>
      <dgm:spPr/>
    </dgm:pt>
    <dgm:pt modelId="{4022AFBE-0653-4BC0-8883-9BBFBFCB9FA6}" type="pres">
      <dgm:prSet presAssocID="{670E4FC0-75C7-4D5A-B086-6A0B65BE1BB9}" presName="composite" presStyleCnt="0"/>
      <dgm:spPr/>
    </dgm:pt>
    <dgm:pt modelId="{06182398-B420-491D-ABEA-36E17918CC74}" type="pres">
      <dgm:prSet presAssocID="{670E4FC0-75C7-4D5A-B086-6A0B65BE1BB9}" presName="background" presStyleLbl="node0" presStyleIdx="0" presStyleCnt="1"/>
      <dgm:spPr/>
    </dgm:pt>
    <dgm:pt modelId="{AB0BDD41-B362-4D41-B370-3197E07CE357}" type="pres">
      <dgm:prSet presAssocID="{670E4FC0-75C7-4D5A-B086-6A0B65BE1BB9}" presName="text" presStyleLbl="fgAcc0" presStyleIdx="0" presStyleCnt="1" custScaleX="281742" custLinFactNeighborX="-27385" custLinFactNeighborY="-182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5810B1-05D2-4DB2-9DD2-9BE1CD55A140}" type="pres">
      <dgm:prSet presAssocID="{670E4FC0-75C7-4D5A-B086-6A0B65BE1BB9}" presName="hierChild2" presStyleCnt="0"/>
      <dgm:spPr/>
    </dgm:pt>
    <dgm:pt modelId="{30C14809-88AF-4A4F-A9D1-64253D51D452}" type="pres">
      <dgm:prSet presAssocID="{E566B9A4-D087-4AE1-AD7B-6AB14AF669AD}" presName="Name10" presStyleLbl="parChTrans1D2" presStyleIdx="0" presStyleCnt="4"/>
      <dgm:spPr/>
      <dgm:t>
        <a:bodyPr/>
        <a:lstStyle/>
        <a:p>
          <a:endParaRPr lang="ru-RU"/>
        </a:p>
      </dgm:t>
    </dgm:pt>
    <dgm:pt modelId="{B3C481DC-BE59-4F8E-B162-360B82FA6B76}" type="pres">
      <dgm:prSet presAssocID="{335E7A8C-DE3B-4649-94E2-466F4E31E35D}" presName="hierRoot2" presStyleCnt="0"/>
      <dgm:spPr/>
    </dgm:pt>
    <dgm:pt modelId="{30476640-AFF0-4437-8E3A-A525CCD52E35}" type="pres">
      <dgm:prSet presAssocID="{335E7A8C-DE3B-4649-94E2-466F4E31E35D}" presName="composite2" presStyleCnt="0"/>
      <dgm:spPr/>
    </dgm:pt>
    <dgm:pt modelId="{BD1F695E-195E-4AB7-8539-5D6B273F575A}" type="pres">
      <dgm:prSet presAssocID="{335E7A8C-DE3B-4649-94E2-466F4E31E35D}" presName="background2" presStyleLbl="node2" presStyleIdx="0" presStyleCnt="4"/>
      <dgm:spPr/>
    </dgm:pt>
    <dgm:pt modelId="{547E7FEA-F503-45C3-AFD4-66B918FC5560}" type="pres">
      <dgm:prSet presAssocID="{335E7A8C-DE3B-4649-94E2-466F4E31E35D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62EB5D-94F5-4A5B-A3E6-36B12C1B042F}" type="pres">
      <dgm:prSet presAssocID="{335E7A8C-DE3B-4649-94E2-466F4E31E35D}" presName="hierChild3" presStyleCnt="0"/>
      <dgm:spPr/>
    </dgm:pt>
    <dgm:pt modelId="{4584517A-991B-46BE-8DC5-750D5C9D4ACB}" type="pres">
      <dgm:prSet presAssocID="{DB0F9930-4985-448E-8EEC-CF569722D113}" presName="Name10" presStyleLbl="parChTrans1D2" presStyleIdx="1" presStyleCnt="4"/>
      <dgm:spPr/>
      <dgm:t>
        <a:bodyPr/>
        <a:lstStyle/>
        <a:p>
          <a:endParaRPr lang="ru-RU"/>
        </a:p>
      </dgm:t>
    </dgm:pt>
    <dgm:pt modelId="{1416DBEF-FDC8-40B4-8A9F-E01BC263E12B}" type="pres">
      <dgm:prSet presAssocID="{0C488E76-FA21-4512-995F-28A428D24654}" presName="hierRoot2" presStyleCnt="0"/>
      <dgm:spPr/>
    </dgm:pt>
    <dgm:pt modelId="{3BFA4F7E-EE93-416B-8499-3DFE5E9F26CE}" type="pres">
      <dgm:prSet presAssocID="{0C488E76-FA21-4512-995F-28A428D24654}" presName="composite2" presStyleCnt="0"/>
      <dgm:spPr/>
    </dgm:pt>
    <dgm:pt modelId="{4D406746-C852-4412-A3BD-8A126D8405A9}" type="pres">
      <dgm:prSet presAssocID="{0C488E76-FA21-4512-995F-28A428D24654}" presName="background2" presStyleLbl="node2" presStyleIdx="1" presStyleCnt="4"/>
      <dgm:spPr/>
    </dgm:pt>
    <dgm:pt modelId="{5378E35B-591B-4BEF-BB3D-EBA8643CB787}" type="pres">
      <dgm:prSet presAssocID="{0C488E76-FA21-4512-995F-28A428D24654}" presName="text2" presStyleLbl="fgAcc2" presStyleIdx="1" presStyleCnt="4" custScaleY="1159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F0597C-540B-4CE4-9080-5427B56A8934}" type="pres">
      <dgm:prSet presAssocID="{0C488E76-FA21-4512-995F-28A428D24654}" presName="hierChild3" presStyleCnt="0"/>
      <dgm:spPr/>
    </dgm:pt>
    <dgm:pt modelId="{FECE296B-AAB8-4CDD-9176-381D30DC21EA}" type="pres">
      <dgm:prSet presAssocID="{96DABB53-5AD5-4150-AD78-354341607154}" presName="Name10" presStyleLbl="parChTrans1D2" presStyleIdx="2" presStyleCnt="4"/>
      <dgm:spPr/>
      <dgm:t>
        <a:bodyPr/>
        <a:lstStyle/>
        <a:p>
          <a:endParaRPr lang="ru-RU"/>
        </a:p>
      </dgm:t>
    </dgm:pt>
    <dgm:pt modelId="{730B30D9-B565-49AC-9D41-29EFAE4F8CE9}" type="pres">
      <dgm:prSet presAssocID="{739A2DE0-EF95-4B70-92C5-6F847F5CA7DB}" presName="hierRoot2" presStyleCnt="0"/>
      <dgm:spPr/>
    </dgm:pt>
    <dgm:pt modelId="{40F7EB22-912D-49FF-B17B-0F070852BD38}" type="pres">
      <dgm:prSet presAssocID="{739A2DE0-EF95-4B70-92C5-6F847F5CA7DB}" presName="composite2" presStyleCnt="0"/>
      <dgm:spPr/>
    </dgm:pt>
    <dgm:pt modelId="{EA528C06-F3F4-45BF-A5D6-CE61CC42C7B3}" type="pres">
      <dgm:prSet presAssocID="{739A2DE0-EF95-4B70-92C5-6F847F5CA7DB}" presName="background2" presStyleLbl="node2" presStyleIdx="2" presStyleCnt="4"/>
      <dgm:spPr/>
    </dgm:pt>
    <dgm:pt modelId="{84C071CC-A3ED-460E-AAFA-A886985F3F10}" type="pres">
      <dgm:prSet presAssocID="{739A2DE0-EF95-4B70-92C5-6F847F5CA7DB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0ADE68-CC17-443A-913C-255A33E952F4}" type="pres">
      <dgm:prSet presAssocID="{739A2DE0-EF95-4B70-92C5-6F847F5CA7DB}" presName="hierChild3" presStyleCnt="0"/>
      <dgm:spPr/>
    </dgm:pt>
    <dgm:pt modelId="{CB7145CF-DE01-4B96-A8E1-16BDBA1DFF65}" type="pres">
      <dgm:prSet presAssocID="{8481C023-3D16-45BF-9B7C-22DC68786163}" presName="Name10" presStyleLbl="parChTrans1D2" presStyleIdx="3" presStyleCnt="4"/>
      <dgm:spPr/>
      <dgm:t>
        <a:bodyPr/>
        <a:lstStyle/>
        <a:p>
          <a:endParaRPr lang="ru-RU"/>
        </a:p>
      </dgm:t>
    </dgm:pt>
    <dgm:pt modelId="{7ADF328F-B83B-435C-B06B-6A0E131ACC95}" type="pres">
      <dgm:prSet presAssocID="{AB612E8F-C45F-4379-8C8F-8C4928A25A90}" presName="hierRoot2" presStyleCnt="0"/>
      <dgm:spPr/>
    </dgm:pt>
    <dgm:pt modelId="{60F7DCDE-8C43-4C13-9E6A-5A162BCE7A07}" type="pres">
      <dgm:prSet presAssocID="{AB612E8F-C45F-4379-8C8F-8C4928A25A90}" presName="composite2" presStyleCnt="0"/>
      <dgm:spPr/>
    </dgm:pt>
    <dgm:pt modelId="{E0FC2C03-7084-45C8-8D2B-312A4F19C521}" type="pres">
      <dgm:prSet presAssocID="{AB612E8F-C45F-4379-8C8F-8C4928A25A90}" presName="background2" presStyleLbl="node2" presStyleIdx="3" presStyleCnt="4"/>
      <dgm:spPr/>
    </dgm:pt>
    <dgm:pt modelId="{8B757231-2901-4236-9A65-163736AC2F13}" type="pres">
      <dgm:prSet presAssocID="{AB612E8F-C45F-4379-8C8F-8C4928A25A90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6C1C35-5C6E-4E67-9FD2-A003F800EDB1}" type="pres">
      <dgm:prSet presAssocID="{AB612E8F-C45F-4379-8C8F-8C4928A25A90}" presName="hierChild3" presStyleCnt="0"/>
      <dgm:spPr/>
    </dgm:pt>
  </dgm:ptLst>
  <dgm:cxnLst>
    <dgm:cxn modelId="{8254D462-23CC-4F65-BC7F-A03B00A12ED4}" type="presOf" srcId="{DB0F9930-4985-448E-8EEC-CF569722D113}" destId="{4584517A-991B-46BE-8DC5-750D5C9D4ACB}" srcOrd="0" destOrd="0" presId="urn:microsoft.com/office/officeart/2005/8/layout/hierarchy1"/>
    <dgm:cxn modelId="{59FCBD04-3F7E-434B-8752-506F6F699B13}" srcId="{670E4FC0-75C7-4D5A-B086-6A0B65BE1BB9}" destId="{739A2DE0-EF95-4B70-92C5-6F847F5CA7DB}" srcOrd="2" destOrd="0" parTransId="{96DABB53-5AD5-4150-AD78-354341607154}" sibTransId="{CBBCAC9E-BF40-476A-A7A2-6DAEB452057E}"/>
    <dgm:cxn modelId="{6034214B-0514-4629-8E64-42A9CA8E83BD}" srcId="{A0A5653A-B87A-4DF4-9A11-8800DE5A404F}" destId="{670E4FC0-75C7-4D5A-B086-6A0B65BE1BB9}" srcOrd="0" destOrd="0" parTransId="{B81E4F0C-83BA-4711-AADF-68D39D3E8A56}" sibTransId="{8B168C7F-7639-42D4-99FE-996B09EF8682}"/>
    <dgm:cxn modelId="{E14AA275-0A79-4C12-89E6-CA9B4F38E39C}" srcId="{670E4FC0-75C7-4D5A-B086-6A0B65BE1BB9}" destId="{0C488E76-FA21-4512-995F-28A428D24654}" srcOrd="1" destOrd="0" parTransId="{DB0F9930-4985-448E-8EEC-CF569722D113}" sibTransId="{8F7D93EC-234E-4A9D-9F4B-70EADC8DA9D6}"/>
    <dgm:cxn modelId="{5C11289B-2766-480E-92B3-E125EB14B4A4}" srcId="{670E4FC0-75C7-4D5A-B086-6A0B65BE1BB9}" destId="{AB612E8F-C45F-4379-8C8F-8C4928A25A90}" srcOrd="3" destOrd="0" parTransId="{8481C023-3D16-45BF-9B7C-22DC68786163}" sibTransId="{435A19E5-FDB7-4E04-8102-7BEC052AA155}"/>
    <dgm:cxn modelId="{BA34CD19-0EB0-4665-854F-B36F654EA33E}" type="presOf" srcId="{8481C023-3D16-45BF-9B7C-22DC68786163}" destId="{CB7145CF-DE01-4B96-A8E1-16BDBA1DFF65}" srcOrd="0" destOrd="0" presId="urn:microsoft.com/office/officeart/2005/8/layout/hierarchy1"/>
    <dgm:cxn modelId="{697EB94B-E7A3-4633-B281-149F3A136E3F}" type="presOf" srcId="{0C488E76-FA21-4512-995F-28A428D24654}" destId="{5378E35B-591B-4BEF-BB3D-EBA8643CB787}" srcOrd="0" destOrd="0" presId="urn:microsoft.com/office/officeart/2005/8/layout/hierarchy1"/>
    <dgm:cxn modelId="{0ABAE313-B9AF-4881-B47E-200DE54E0919}" type="presOf" srcId="{96DABB53-5AD5-4150-AD78-354341607154}" destId="{FECE296B-AAB8-4CDD-9176-381D30DC21EA}" srcOrd="0" destOrd="0" presId="urn:microsoft.com/office/officeart/2005/8/layout/hierarchy1"/>
    <dgm:cxn modelId="{05D03238-A494-47EB-B24D-24696E390E2D}" type="presOf" srcId="{739A2DE0-EF95-4B70-92C5-6F847F5CA7DB}" destId="{84C071CC-A3ED-460E-AAFA-A886985F3F10}" srcOrd="0" destOrd="0" presId="urn:microsoft.com/office/officeart/2005/8/layout/hierarchy1"/>
    <dgm:cxn modelId="{E52D58D3-866D-464B-978C-C22F7A6C9D5E}" type="presOf" srcId="{335E7A8C-DE3B-4649-94E2-466F4E31E35D}" destId="{547E7FEA-F503-45C3-AFD4-66B918FC5560}" srcOrd="0" destOrd="0" presId="urn:microsoft.com/office/officeart/2005/8/layout/hierarchy1"/>
    <dgm:cxn modelId="{508C1638-4C17-4021-BA00-B2200E47EB1B}" type="presOf" srcId="{E566B9A4-D087-4AE1-AD7B-6AB14AF669AD}" destId="{30C14809-88AF-4A4F-A9D1-64253D51D452}" srcOrd="0" destOrd="0" presId="urn:microsoft.com/office/officeart/2005/8/layout/hierarchy1"/>
    <dgm:cxn modelId="{7F3CA797-8B2B-4B06-841B-7542D98FDB5B}" type="presOf" srcId="{A0A5653A-B87A-4DF4-9A11-8800DE5A404F}" destId="{C4CC159E-4729-4D39-84F2-511182C3C183}" srcOrd="0" destOrd="0" presId="urn:microsoft.com/office/officeart/2005/8/layout/hierarchy1"/>
    <dgm:cxn modelId="{30828579-ACF6-4B4C-AEE7-43D3041B0700}" type="presOf" srcId="{670E4FC0-75C7-4D5A-B086-6A0B65BE1BB9}" destId="{AB0BDD41-B362-4D41-B370-3197E07CE357}" srcOrd="0" destOrd="0" presId="urn:microsoft.com/office/officeart/2005/8/layout/hierarchy1"/>
    <dgm:cxn modelId="{07C67B6C-8F62-4BA7-BAD7-3499F3C9342D}" srcId="{670E4FC0-75C7-4D5A-B086-6A0B65BE1BB9}" destId="{335E7A8C-DE3B-4649-94E2-466F4E31E35D}" srcOrd="0" destOrd="0" parTransId="{E566B9A4-D087-4AE1-AD7B-6AB14AF669AD}" sibTransId="{508BAD8B-35A0-4B8C-B2D9-35A9DE41B97A}"/>
    <dgm:cxn modelId="{A2E387B7-FDB6-4D68-BC2B-8F9BE99B71CC}" type="presOf" srcId="{AB612E8F-C45F-4379-8C8F-8C4928A25A90}" destId="{8B757231-2901-4236-9A65-163736AC2F13}" srcOrd="0" destOrd="0" presId="urn:microsoft.com/office/officeart/2005/8/layout/hierarchy1"/>
    <dgm:cxn modelId="{F828625D-0455-470E-A642-581AA7002C99}" type="presParOf" srcId="{C4CC159E-4729-4D39-84F2-511182C3C183}" destId="{ECEE2524-91D8-445E-AC4C-656A3B515877}" srcOrd="0" destOrd="0" presId="urn:microsoft.com/office/officeart/2005/8/layout/hierarchy1"/>
    <dgm:cxn modelId="{CC55807B-37F8-4E08-95EA-4BB20C1D6537}" type="presParOf" srcId="{ECEE2524-91D8-445E-AC4C-656A3B515877}" destId="{4022AFBE-0653-4BC0-8883-9BBFBFCB9FA6}" srcOrd="0" destOrd="0" presId="urn:microsoft.com/office/officeart/2005/8/layout/hierarchy1"/>
    <dgm:cxn modelId="{F1C80D87-3683-4993-8409-ABF6C1930BAD}" type="presParOf" srcId="{4022AFBE-0653-4BC0-8883-9BBFBFCB9FA6}" destId="{06182398-B420-491D-ABEA-36E17918CC74}" srcOrd="0" destOrd="0" presId="urn:microsoft.com/office/officeart/2005/8/layout/hierarchy1"/>
    <dgm:cxn modelId="{DF262D07-79CB-4A51-AC39-420D19555254}" type="presParOf" srcId="{4022AFBE-0653-4BC0-8883-9BBFBFCB9FA6}" destId="{AB0BDD41-B362-4D41-B370-3197E07CE357}" srcOrd="1" destOrd="0" presId="urn:microsoft.com/office/officeart/2005/8/layout/hierarchy1"/>
    <dgm:cxn modelId="{2DF3EA60-EC3C-4C01-998C-AE4C2BD47EC2}" type="presParOf" srcId="{ECEE2524-91D8-445E-AC4C-656A3B515877}" destId="{8F5810B1-05D2-4DB2-9DD2-9BE1CD55A140}" srcOrd="1" destOrd="0" presId="urn:microsoft.com/office/officeart/2005/8/layout/hierarchy1"/>
    <dgm:cxn modelId="{6C7F18D2-EFCB-4356-87BB-2DD880B25392}" type="presParOf" srcId="{8F5810B1-05D2-4DB2-9DD2-9BE1CD55A140}" destId="{30C14809-88AF-4A4F-A9D1-64253D51D452}" srcOrd="0" destOrd="0" presId="urn:microsoft.com/office/officeart/2005/8/layout/hierarchy1"/>
    <dgm:cxn modelId="{A80E19C4-1F3D-4053-AE8A-7D11B2EC42C8}" type="presParOf" srcId="{8F5810B1-05D2-4DB2-9DD2-9BE1CD55A140}" destId="{B3C481DC-BE59-4F8E-B162-360B82FA6B76}" srcOrd="1" destOrd="0" presId="urn:microsoft.com/office/officeart/2005/8/layout/hierarchy1"/>
    <dgm:cxn modelId="{07EA6E76-6071-4D1B-BFA0-A0B7B92DA45A}" type="presParOf" srcId="{B3C481DC-BE59-4F8E-B162-360B82FA6B76}" destId="{30476640-AFF0-4437-8E3A-A525CCD52E35}" srcOrd="0" destOrd="0" presId="urn:microsoft.com/office/officeart/2005/8/layout/hierarchy1"/>
    <dgm:cxn modelId="{2DB587C8-0293-4AAB-B914-C3629E33A88D}" type="presParOf" srcId="{30476640-AFF0-4437-8E3A-A525CCD52E35}" destId="{BD1F695E-195E-4AB7-8539-5D6B273F575A}" srcOrd="0" destOrd="0" presId="urn:microsoft.com/office/officeart/2005/8/layout/hierarchy1"/>
    <dgm:cxn modelId="{6405F6A1-F2D8-44D5-B2F0-9BD29960240E}" type="presParOf" srcId="{30476640-AFF0-4437-8E3A-A525CCD52E35}" destId="{547E7FEA-F503-45C3-AFD4-66B918FC5560}" srcOrd="1" destOrd="0" presId="urn:microsoft.com/office/officeart/2005/8/layout/hierarchy1"/>
    <dgm:cxn modelId="{6122EB2F-EA12-4E38-B76E-4B6836457E64}" type="presParOf" srcId="{B3C481DC-BE59-4F8E-B162-360B82FA6B76}" destId="{4A62EB5D-94F5-4A5B-A3E6-36B12C1B042F}" srcOrd="1" destOrd="0" presId="urn:microsoft.com/office/officeart/2005/8/layout/hierarchy1"/>
    <dgm:cxn modelId="{08292A76-2CF0-4C36-8307-7C2D87914508}" type="presParOf" srcId="{8F5810B1-05D2-4DB2-9DD2-9BE1CD55A140}" destId="{4584517A-991B-46BE-8DC5-750D5C9D4ACB}" srcOrd="2" destOrd="0" presId="urn:microsoft.com/office/officeart/2005/8/layout/hierarchy1"/>
    <dgm:cxn modelId="{EE41533E-983B-4645-9483-41AD3BD7D986}" type="presParOf" srcId="{8F5810B1-05D2-4DB2-9DD2-9BE1CD55A140}" destId="{1416DBEF-FDC8-40B4-8A9F-E01BC263E12B}" srcOrd="3" destOrd="0" presId="urn:microsoft.com/office/officeart/2005/8/layout/hierarchy1"/>
    <dgm:cxn modelId="{8E31090A-B9EA-4F69-8917-4E3FE0D6DD55}" type="presParOf" srcId="{1416DBEF-FDC8-40B4-8A9F-E01BC263E12B}" destId="{3BFA4F7E-EE93-416B-8499-3DFE5E9F26CE}" srcOrd="0" destOrd="0" presId="urn:microsoft.com/office/officeart/2005/8/layout/hierarchy1"/>
    <dgm:cxn modelId="{E4E6FE8F-C795-4572-A172-243FC274000B}" type="presParOf" srcId="{3BFA4F7E-EE93-416B-8499-3DFE5E9F26CE}" destId="{4D406746-C852-4412-A3BD-8A126D8405A9}" srcOrd="0" destOrd="0" presId="urn:microsoft.com/office/officeart/2005/8/layout/hierarchy1"/>
    <dgm:cxn modelId="{481CF188-03A6-4BA3-83A2-F4B057650A54}" type="presParOf" srcId="{3BFA4F7E-EE93-416B-8499-3DFE5E9F26CE}" destId="{5378E35B-591B-4BEF-BB3D-EBA8643CB787}" srcOrd="1" destOrd="0" presId="urn:microsoft.com/office/officeart/2005/8/layout/hierarchy1"/>
    <dgm:cxn modelId="{8EF2DF1D-6FFA-46E0-8E65-643EB2803841}" type="presParOf" srcId="{1416DBEF-FDC8-40B4-8A9F-E01BC263E12B}" destId="{ECF0597C-540B-4CE4-9080-5427B56A8934}" srcOrd="1" destOrd="0" presId="urn:microsoft.com/office/officeart/2005/8/layout/hierarchy1"/>
    <dgm:cxn modelId="{045ECF26-3568-49E4-B437-C3E1451AAB0D}" type="presParOf" srcId="{8F5810B1-05D2-4DB2-9DD2-9BE1CD55A140}" destId="{FECE296B-AAB8-4CDD-9176-381D30DC21EA}" srcOrd="4" destOrd="0" presId="urn:microsoft.com/office/officeart/2005/8/layout/hierarchy1"/>
    <dgm:cxn modelId="{8EEF5BB4-15CA-40B3-8866-014011DC480C}" type="presParOf" srcId="{8F5810B1-05D2-4DB2-9DD2-9BE1CD55A140}" destId="{730B30D9-B565-49AC-9D41-29EFAE4F8CE9}" srcOrd="5" destOrd="0" presId="urn:microsoft.com/office/officeart/2005/8/layout/hierarchy1"/>
    <dgm:cxn modelId="{65660A8F-CA38-4B0E-B447-BD181EE25F49}" type="presParOf" srcId="{730B30D9-B565-49AC-9D41-29EFAE4F8CE9}" destId="{40F7EB22-912D-49FF-B17B-0F070852BD38}" srcOrd="0" destOrd="0" presId="urn:microsoft.com/office/officeart/2005/8/layout/hierarchy1"/>
    <dgm:cxn modelId="{DFBE8F2A-CA1E-4C1D-BD82-F1A230A9C688}" type="presParOf" srcId="{40F7EB22-912D-49FF-B17B-0F070852BD38}" destId="{EA528C06-F3F4-45BF-A5D6-CE61CC42C7B3}" srcOrd="0" destOrd="0" presId="urn:microsoft.com/office/officeart/2005/8/layout/hierarchy1"/>
    <dgm:cxn modelId="{791AC986-4951-499D-9D79-91E36105081E}" type="presParOf" srcId="{40F7EB22-912D-49FF-B17B-0F070852BD38}" destId="{84C071CC-A3ED-460E-AAFA-A886985F3F10}" srcOrd="1" destOrd="0" presId="urn:microsoft.com/office/officeart/2005/8/layout/hierarchy1"/>
    <dgm:cxn modelId="{1D852CC0-77E8-43CB-90BF-0A7215FC9E67}" type="presParOf" srcId="{730B30D9-B565-49AC-9D41-29EFAE4F8CE9}" destId="{910ADE68-CC17-443A-913C-255A33E952F4}" srcOrd="1" destOrd="0" presId="urn:microsoft.com/office/officeart/2005/8/layout/hierarchy1"/>
    <dgm:cxn modelId="{9C599823-4DB9-41D4-80F7-BB3F96FFFC5D}" type="presParOf" srcId="{8F5810B1-05D2-4DB2-9DD2-9BE1CD55A140}" destId="{CB7145CF-DE01-4B96-A8E1-16BDBA1DFF65}" srcOrd="6" destOrd="0" presId="urn:microsoft.com/office/officeart/2005/8/layout/hierarchy1"/>
    <dgm:cxn modelId="{FADEC2AA-FE1B-4839-88FA-6ED0B320F77C}" type="presParOf" srcId="{8F5810B1-05D2-4DB2-9DD2-9BE1CD55A140}" destId="{7ADF328F-B83B-435C-B06B-6A0E131ACC95}" srcOrd="7" destOrd="0" presId="urn:microsoft.com/office/officeart/2005/8/layout/hierarchy1"/>
    <dgm:cxn modelId="{71A45DC4-36A2-4E17-B1DD-94482883B4A5}" type="presParOf" srcId="{7ADF328F-B83B-435C-B06B-6A0E131ACC95}" destId="{60F7DCDE-8C43-4C13-9E6A-5A162BCE7A07}" srcOrd="0" destOrd="0" presId="urn:microsoft.com/office/officeart/2005/8/layout/hierarchy1"/>
    <dgm:cxn modelId="{F1A87D8C-6255-4E87-96BC-9A2B67A22361}" type="presParOf" srcId="{60F7DCDE-8C43-4C13-9E6A-5A162BCE7A07}" destId="{E0FC2C03-7084-45C8-8D2B-312A4F19C521}" srcOrd="0" destOrd="0" presId="urn:microsoft.com/office/officeart/2005/8/layout/hierarchy1"/>
    <dgm:cxn modelId="{4919EB9B-3CCB-4DC7-92A6-0F56A3B6D5EC}" type="presParOf" srcId="{60F7DCDE-8C43-4C13-9E6A-5A162BCE7A07}" destId="{8B757231-2901-4236-9A65-163736AC2F13}" srcOrd="1" destOrd="0" presId="urn:microsoft.com/office/officeart/2005/8/layout/hierarchy1"/>
    <dgm:cxn modelId="{7CBEFAA0-F103-454A-89D2-08E06939FF08}" type="presParOf" srcId="{7ADF328F-B83B-435C-B06B-6A0E131ACC95}" destId="{C26C1C35-5C6E-4E67-9FD2-A003F800EDB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80FE1-313A-45CC-A67C-910620EBABCB}">
      <dsp:nvSpPr>
        <dsp:cNvPr id="0" name=""/>
        <dsp:cNvSpPr/>
      </dsp:nvSpPr>
      <dsp:spPr>
        <a:xfrm>
          <a:off x="3648436" y="2140848"/>
          <a:ext cx="1615197" cy="161519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Задачи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 </a:t>
          </a:r>
          <a:endParaRPr lang="ru-RU" sz="1800" kern="1200" dirty="0"/>
        </a:p>
      </dsp:txBody>
      <dsp:txXfrm>
        <a:off x="3884976" y="2377388"/>
        <a:ext cx="1142117" cy="1142117"/>
      </dsp:txXfrm>
    </dsp:sp>
    <dsp:sp modelId="{AFAB7A30-B99A-4D86-ABF7-6B8EA4E552AF}">
      <dsp:nvSpPr>
        <dsp:cNvPr id="0" name=""/>
        <dsp:cNvSpPr/>
      </dsp:nvSpPr>
      <dsp:spPr>
        <a:xfrm rot="16261409">
          <a:off x="4377652" y="1690825"/>
          <a:ext cx="191888" cy="5491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4405921" y="1829436"/>
        <a:ext cx="134322" cy="329501"/>
      </dsp:txXfrm>
    </dsp:sp>
    <dsp:sp modelId="{424DB822-088A-4AB2-B465-D68E614FCFED}">
      <dsp:nvSpPr>
        <dsp:cNvPr id="0" name=""/>
        <dsp:cNvSpPr/>
      </dsp:nvSpPr>
      <dsp:spPr>
        <a:xfrm>
          <a:off x="3071839" y="10"/>
          <a:ext cx="2841956" cy="177902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Сформировать у детей понимание того, что книга источник знаний.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488034" y="260542"/>
        <a:ext cx="2009566" cy="1257963"/>
      </dsp:txXfrm>
    </dsp:sp>
    <dsp:sp modelId="{74B27748-CDC9-4FFD-892F-A86A9564E780}">
      <dsp:nvSpPr>
        <dsp:cNvPr id="0" name=""/>
        <dsp:cNvSpPr/>
      </dsp:nvSpPr>
      <dsp:spPr>
        <a:xfrm rot="20431721">
          <a:off x="5325919" y="2313450"/>
          <a:ext cx="299023" cy="5491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328484" y="2438234"/>
        <a:ext cx="209316" cy="329501"/>
      </dsp:txXfrm>
    </dsp:sp>
    <dsp:sp modelId="{CE57435E-E7CD-427F-BC5C-53B771A23577}">
      <dsp:nvSpPr>
        <dsp:cNvPr id="0" name=""/>
        <dsp:cNvSpPr/>
      </dsp:nvSpPr>
      <dsp:spPr>
        <a:xfrm>
          <a:off x="5572160" y="1000136"/>
          <a:ext cx="3044453" cy="2031014"/>
        </a:xfrm>
        <a:prstGeom prst="ellipse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Воспитывать любовь и бережное отношение дошкольников к книге и уважение к труду взрослых, обучить правилам обращения с книгой.</a:t>
          </a:r>
        </a:p>
      </dsp:txBody>
      <dsp:txXfrm>
        <a:off x="6018010" y="1297571"/>
        <a:ext cx="2152753" cy="1436144"/>
      </dsp:txXfrm>
    </dsp:sp>
    <dsp:sp modelId="{4CFB7F6B-8611-4A0B-A13E-2A88DE719B31}">
      <dsp:nvSpPr>
        <dsp:cNvPr id="0" name=""/>
        <dsp:cNvSpPr/>
      </dsp:nvSpPr>
      <dsp:spPr>
        <a:xfrm rot="2311308">
          <a:off x="5139842" y="3313996"/>
          <a:ext cx="240642" cy="5491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147698" y="3401348"/>
        <a:ext cx="168449" cy="329501"/>
      </dsp:txXfrm>
    </dsp:sp>
    <dsp:sp modelId="{C2F3A396-5F5B-4E17-A1DC-BEF587156E83}">
      <dsp:nvSpPr>
        <dsp:cNvPr id="0" name=""/>
        <dsp:cNvSpPr/>
      </dsp:nvSpPr>
      <dsp:spPr>
        <a:xfrm>
          <a:off x="4944187" y="3500467"/>
          <a:ext cx="2853795" cy="1944940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Вызывать положительные эмоции при чтении книг.</a:t>
          </a:r>
        </a:p>
      </dsp:txBody>
      <dsp:txXfrm>
        <a:off x="5362116" y="3785297"/>
        <a:ext cx="2017937" cy="1375280"/>
      </dsp:txXfrm>
    </dsp:sp>
    <dsp:sp modelId="{39DA8055-1E05-481D-97E2-B5EE83372B62}">
      <dsp:nvSpPr>
        <dsp:cNvPr id="0" name=""/>
        <dsp:cNvSpPr/>
      </dsp:nvSpPr>
      <dsp:spPr>
        <a:xfrm rot="8671493">
          <a:off x="3546075" y="3250146"/>
          <a:ext cx="202595" cy="5491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601212" y="3342343"/>
        <a:ext cx="141817" cy="329501"/>
      </dsp:txXfrm>
    </dsp:sp>
    <dsp:sp modelId="{6B08C896-E0F3-4172-8674-07A5823EEF02}">
      <dsp:nvSpPr>
        <dsp:cNvPr id="0" name=""/>
        <dsp:cNvSpPr/>
      </dsp:nvSpPr>
      <dsp:spPr>
        <a:xfrm>
          <a:off x="857260" y="3286153"/>
          <a:ext cx="3051770" cy="2279027"/>
        </a:xfrm>
        <a:prstGeom prst="ellipse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Активизировать интерес родителей к совместному чтению, продуктивной деятельности.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304181" y="3619909"/>
        <a:ext cx="2157928" cy="1611515"/>
      </dsp:txXfrm>
    </dsp:sp>
    <dsp:sp modelId="{5A9786BA-A7B9-4E46-8589-CA63A34F2385}">
      <dsp:nvSpPr>
        <dsp:cNvPr id="0" name=""/>
        <dsp:cNvSpPr/>
      </dsp:nvSpPr>
      <dsp:spPr>
        <a:xfrm rot="12079109">
          <a:off x="3325573" y="2287248"/>
          <a:ext cx="279578" cy="5491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406576" y="2412327"/>
        <a:ext cx="195705" cy="329501"/>
      </dsp:txXfrm>
    </dsp:sp>
    <dsp:sp modelId="{D55AD505-AEE4-4C9C-9F0D-53C3EF67D645}">
      <dsp:nvSpPr>
        <dsp:cNvPr id="0" name=""/>
        <dsp:cNvSpPr/>
      </dsp:nvSpPr>
      <dsp:spPr>
        <a:xfrm>
          <a:off x="500076" y="857259"/>
          <a:ext cx="2866281" cy="2213289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Создать в группе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досуговый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центр «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Книжкин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дом» (библиотеку)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19833" y="1181388"/>
        <a:ext cx="2026767" cy="15650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2775A9-E0AD-4C4C-8A2E-E4B88532CFD8}">
      <dsp:nvSpPr>
        <dsp:cNvPr id="0" name=""/>
        <dsp:cNvSpPr/>
      </dsp:nvSpPr>
      <dsp:spPr>
        <a:xfrm>
          <a:off x="4040337" y="2890556"/>
          <a:ext cx="3185243" cy="699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0511"/>
              </a:lnTo>
              <a:lnTo>
                <a:pt x="3185243" y="530511"/>
              </a:lnTo>
              <a:lnTo>
                <a:pt x="3185243" y="69942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AD24D9-4B24-4311-AFDD-A4760683B76C}">
      <dsp:nvSpPr>
        <dsp:cNvPr id="0" name=""/>
        <dsp:cNvSpPr/>
      </dsp:nvSpPr>
      <dsp:spPr>
        <a:xfrm>
          <a:off x="4040337" y="2890556"/>
          <a:ext cx="381789" cy="6767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7852"/>
              </a:lnTo>
              <a:lnTo>
                <a:pt x="381789" y="507852"/>
              </a:lnTo>
              <a:lnTo>
                <a:pt x="381789" y="6767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4BD036-F3A6-4D10-A0C4-EBA9D49C8E3B}">
      <dsp:nvSpPr>
        <dsp:cNvPr id="0" name=""/>
        <dsp:cNvSpPr/>
      </dsp:nvSpPr>
      <dsp:spPr>
        <a:xfrm>
          <a:off x="1419304" y="2890556"/>
          <a:ext cx="2621032" cy="676765"/>
        </a:xfrm>
        <a:custGeom>
          <a:avLst/>
          <a:gdLst/>
          <a:ahLst/>
          <a:cxnLst/>
          <a:rect l="0" t="0" r="0" b="0"/>
          <a:pathLst>
            <a:path>
              <a:moveTo>
                <a:pt x="2621032" y="0"/>
              </a:moveTo>
              <a:lnTo>
                <a:pt x="2621032" y="507852"/>
              </a:lnTo>
              <a:lnTo>
                <a:pt x="0" y="507852"/>
              </a:lnTo>
              <a:lnTo>
                <a:pt x="0" y="6767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DC9B41-EE1D-4A3F-97F0-8BD8AEE7E3B4}">
      <dsp:nvSpPr>
        <dsp:cNvPr id="0" name=""/>
        <dsp:cNvSpPr/>
      </dsp:nvSpPr>
      <dsp:spPr>
        <a:xfrm>
          <a:off x="2073779" y="865269"/>
          <a:ext cx="3933115" cy="202528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D2E377-C27A-4641-AB0F-E6DBAEB3A1CE}">
      <dsp:nvSpPr>
        <dsp:cNvPr id="0" name=""/>
        <dsp:cNvSpPr/>
      </dsp:nvSpPr>
      <dsp:spPr>
        <a:xfrm>
          <a:off x="2276372" y="1057733"/>
          <a:ext cx="3933115" cy="2025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3600" b="1" i="0" u="none" strike="noStrike" kern="1200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Содержание </a:t>
          </a:r>
        </a:p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3600" b="1" i="0" u="none" strike="noStrike" kern="1200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проекта</a:t>
          </a:r>
          <a:endParaRPr lang="ru-RU" sz="3600" kern="1200" dirty="0"/>
        </a:p>
      </dsp:txBody>
      <dsp:txXfrm>
        <a:off x="2335691" y="1117052"/>
        <a:ext cx="3814477" cy="1906649"/>
      </dsp:txXfrm>
    </dsp:sp>
    <dsp:sp modelId="{413F90EC-4469-434A-86E3-7E1FAD341B11}">
      <dsp:nvSpPr>
        <dsp:cNvPr id="0" name=""/>
        <dsp:cNvSpPr/>
      </dsp:nvSpPr>
      <dsp:spPr>
        <a:xfrm>
          <a:off x="2055" y="3567321"/>
          <a:ext cx="2834496" cy="115782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1E10C1-AF21-42A3-B889-93EE21E03802}">
      <dsp:nvSpPr>
        <dsp:cNvPr id="0" name=""/>
        <dsp:cNvSpPr/>
      </dsp:nvSpPr>
      <dsp:spPr>
        <a:xfrm>
          <a:off x="204649" y="3759785"/>
          <a:ext cx="2834496" cy="1157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600" b="1" i="0" u="none" strike="noStrike" kern="1200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ПОДГОТОВИТЕЛЬНЫЙ ЭТАП</a:t>
          </a:r>
          <a:endParaRPr lang="ru-RU" sz="1600" i="0" kern="1200" dirty="0"/>
        </a:p>
      </dsp:txBody>
      <dsp:txXfrm>
        <a:off x="238560" y="3793696"/>
        <a:ext cx="2766674" cy="1090001"/>
      </dsp:txXfrm>
    </dsp:sp>
    <dsp:sp modelId="{B502B1B5-62BB-43D3-814D-D9694A2A1337}">
      <dsp:nvSpPr>
        <dsp:cNvPr id="0" name=""/>
        <dsp:cNvSpPr/>
      </dsp:nvSpPr>
      <dsp:spPr>
        <a:xfrm>
          <a:off x="3241739" y="3567321"/>
          <a:ext cx="2360773" cy="115782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428079-461D-4B8C-879C-B68E194EFA82}">
      <dsp:nvSpPr>
        <dsp:cNvPr id="0" name=""/>
        <dsp:cNvSpPr/>
      </dsp:nvSpPr>
      <dsp:spPr>
        <a:xfrm>
          <a:off x="3444333" y="3759785"/>
          <a:ext cx="2360773" cy="1157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latin typeface="Times New Roman" pitchFamily="18" charset="0"/>
              <a:cs typeface="Times New Roman" pitchFamily="18" charset="0"/>
            </a:rPr>
            <a:t>ОСНОВНОЙ ЭТАП</a:t>
          </a:r>
          <a:endParaRPr lang="ru-RU" sz="1800" i="0" kern="1200" dirty="0"/>
        </a:p>
      </dsp:txBody>
      <dsp:txXfrm>
        <a:off x="3478244" y="3793696"/>
        <a:ext cx="2292951" cy="1090001"/>
      </dsp:txXfrm>
    </dsp:sp>
    <dsp:sp modelId="{669EE2AF-5CE8-46E4-933B-AE0314B61C7D}">
      <dsp:nvSpPr>
        <dsp:cNvPr id="0" name=""/>
        <dsp:cNvSpPr/>
      </dsp:nvSpPr>
      <dsp:spPr>
        <a:xfrm>
          <a:off x="6009757" y="3589980"/>
          <a:ext cx="2431647" cy="115782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D155E1-7458-4E50-8DDA-407FC8DC6F86}">
      <dsp:nvSpPr>
        <dsp:cNvPr id="0" name=""/>
        <dsp:cNvSpPr/>
      </dsp:nvSpPr>
      <dsp:spPr>
        <a:xfrm>
          <a:off x="6212350" y="3782444"/>
          <a:ext cx="2431647" cy="1157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latin typeface="Times New Roman" pitchFamily="18" charset="0"/>
              <a:cs typeface="Times New Roman" pitchFamily="18" charset="0"/>
            </a:rPr>
            <a:t>ЗАКЛЮЧИТЕЛЬНЫЙ ЭТАП</a:t>
          </a:r>
          <a:endParaRPr lang="ru-RU" sz="1600" i="0" kern="1200" dirty="0"/>
        </a:p>
      </dsp:txBody>
      <dsp:txXfrm>
        <a:off x="6246261" y="3816355"/>
        <a:ext cx="2363825" cy="10900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7145CF-DE01-4B96-A8E1-16BDBA1DFF65}">
      <dsp:nvSpPr>
        <dsp:cNvPr id="0" name=""/>
        <dsp:cNvSpPr/>
      </dsp:nvSpPr>
      <dsp:spPr>
        <a:xfrm>
          <a:off x="3664791" y="1708745"/>
          <a:ext cx="3747124" cy="723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711"/>
              </a:lnTo>
              <a:lnTo>
                <a:pt x="3747124" y="558711"/>
              </a:lnTo>
              <a:lnTo>
                <a:pt x="3747124" y="7234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CE296B-AAB8-4CDD-9176-381D30DC21EA}">
      <dsp:nvSpPr>
        <dsp:cNvPr id="0" name=""/>
        <dsp:cNvSpPr/>
      </dsp:nvSpPr>
      <dsp:spPr>
        <a:xfrm>
          <a:off x="3664791" y="1708745"/>
          <a:ext cx="1573692" cy="723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711"/>
              </a:lnTo>
              <a:lnTo>
                <a:pt x="1573692" y="558711"/>
              </a:lnTo>
              <a:lnTo>
                <a:pt x="1573692" y="7234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84517A-991B-46BE-8DC5-750D5C9D4ACB}">
      <dsp:nvSpPr>
        <dsp:cNvPr id="0" name=""/>
        <dsp:cNvSpPr/>
      </dsp:nvSpPr>
      <dsp:spPr>
        <a:xfrm>
          <a:off x="3065052" y="1708745"/>
          <a:ext cx="599738" cy="723448"/>
        </a:xfrm>
        <a:custGeom>
          <a:avLst/>
          <a:gdLst/>
          <a:ahLst/>
          <a:cxnLst/>
          <a:rect l="0" t="0" r="0" b="0"/>
          <a:pathLst>
            <a:path>
              <a:moveTo>
                <a:pt x="599738" y="0"/>
              </a:moveTo>
              <a:lnTo>
                <a:pt x="599738" y="558711"/>
              </a:lnTo>
              <a:lnTo>
                <a:pt x="0" y="558711"/>
              </a:lnTo>
              <a:lnTo>
                <a:pt x="0" y="7234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C14809-88AF-4A4F-A9D1-64253D51D452}">
      <dsp:nvSpPr>
        <dsp:cNvPr id="0" name=""/>
        <dsp:cNvSpPr/>
      </dsp:nvSpPr>
      <dsp:spPr>
        <a:xfrm>
          <a:off x="891621" y="1708745"/>
          <a:ext cx="2773170" cy="723448"/>
        </a:xfrm>
        <a:custGeom>
          <a:avLst/>
          <a:gdLst/>
          <a:ahLst/>
          <a:cxnLst/>
          <a:rect l="0" t="0" r="0" b="0"/>
          <a:pathLst>
            <a:path>
              <a:moveTo>
                <a:pt x="2773170" y="0"/>
              </a:moveTo>
              <a:lnTo>
                <a:pt x="2773170" y="558711"/>
              </a:lnTo>
              <a:lnTo>
                <a:pt x="0" y="558711"/>
              </a:lnTo>
              <a:lnTo>
                <a:pt x="0" y="7234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82398-B420-491D-ABEA-36E17918CC74}">
      <dsp:nvSpPr>
        <dsp:cNvPr id="0" name=""/>
        <dsp:cNvSpPr/>
      </dsp:nvSpPr>
      <dsp:spPr>
        <a:xfrm>
          <a:off x="1159736" y="579548"/>
          <a:ext cx="5010111" cy="11291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BDD41-B362-4D41-B370-3197E07CE357}">
      <dsp:nvSpPr>
        <dsp:cNvPr id="0" name=""/>
        <dsp:cNvSpPr/>
      </dsp:nvSpPr>
      <dsp:spPr>
        <a:xfrm>
          <a:off x="1357320" y="767254"/>
          <a:ext cx="5010111" cy="11291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Ожидаемые и полученные результаты:</a:t>
          </a:r>
        </a:p>
      </dsp:txBody>
      <dsp:txXfrm>
        <a:off x="1390393" y="800327"/>
        <a:ext cx="4943965" cy="1063050"/>
      </dsp:txXfrm>
    </dsp:sp>
    <dsp:sp modelId="{BD1F695E-195E-4AB7-8539-5D6B273F575A}">
      <dsp:nvSpPr>
        <dsp:cNvPr id="0" name=""/>
        <dsp:cNvSpPr/>
      </dsp:nvSpPr>
      <dsp:spPr>
        <a:xfrm>
          <a:off x="2490" y="2432193"/>
          <a:ext cx="1778262" cy="11291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7E7FEA-F503-45C3-AFD4-66B918FC5560}">
      <dsp:nvSpPr>
        <dsp:cNvPr id="0" name=""/>
        <dsp:cNvSpPr/>
      </dsp:nvSpPr>
      <dsp:spPr>
        <a:xfrm>
          <a:off x="200075" y="2619898"/>
          <a:ext cx="1778262" cy="11291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1. Повышение интереса детей к чтению и художественной литературе.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3148" y="2652971"/>
        <a:ext cx="1712116" cy="1063050"/>
      </dsp:txXfrm>
    </dsp:sp>
    <dsp:sp modelId="{4D406746-C852-4412-A3BD-8A126D8405A9}">
      <dsp:nvSpPr>
        <dsp:cNvPr id="0" name=""/>
        <dsp:cNvSpPr/>
      </dsp:nvSpPr>
      <dsp:spPr>
        <a:xfrm>
          <a:off x="2175921" y="2432193"/>
          <a:ext cx="1778262" cy="13091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78E35B-591B-4BEF-BB3D-EBA8643CB787}">
      <dsp:nvSpPr>
        <dsp:cNvPr id="0" name=""/>
        <dsp:cNvSpPr/>
      </dsp:nvSpPr>
      <dsp:spPr>
        <a:xfrm>
          <a:off x="2373506" y="2619898"/>
          <a:ext cx="1778262" cy="1309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2. Обогащение словаря, развитие лексико-грамматического строя, связной речи детей.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11851" y="2658243"/>
        <a:ext cx="1701572" cy="1232500"/>
      </dsp:txXfrm>
    </dsp:sp>
    <dsp:sp modelId="{EA528C06-F3F4-45BF-A5D6-CE61CC42C7B3}">
      <dsp:nvSpPr>
        <dsp:cNvPr id="0" name=""/>
        <dsp:cNvSpPr/>
      </dsp:nvSpPr>
      <dsp:spPr>
        <a:xfrm>
          <a:off x="4349353" y="2432193"/>
          <a:ext cx="1778262" cy="11291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071CC-A3ED-460E-AAFA-A886985F3F10}">
      <dsp:nvSpPr>
        <dsp:cNvPr id="0" name=""/>
        <dsp:cNvSpPr/>
      </dsp:nvSpPr>
      <dsp:spPr>
        <a:xfrm>
          <a:off x="4546938" y="2619898"/>
          <a:ext cx="1778262" cy="11291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3.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Оформление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досугового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центра «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Книжкин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дом». Пополнение библиотеки.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80011" y="2652971"/>
        <a:ext cx="1712116" cy="1063050"/>
      </dsp:txXfrm>
    </dsp:sp>
    <dsp:sp modelId="{E0FC2C03-7084-45C8-8D2B-312A4F19C521}">
      <dsp:nvSpPr>
        <dsp:cNvPr id="0" name=""/>
        <dsp:cNvSpPr/>
      </dsp:nvSpPr>
      <dsp:spPr>
        <a:xfrm>
          <a:off x="6522784" y="2432193"/>
          <a:ext cx="1778262" cy="11291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757231-2901-4236-9A65-163736AC2F13}">
      <dsp:nvSpPr>
        <dsp:cNvPr id="0" name=""/>
        <dsp:cNvSpPr/>
      </dsp:nvSpPr>
      <dsp:spPr>
        <a:xfrm>
          <a:off x="6720369" y="2619898"/>
          <a:ext cx="1778262" cy="11291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4. Улучшение работы по взаимодействию с родителями.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53442" y="2652971"/>
        <a:ext cx="1712116" cy="106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09973-8901-41F7-B490-9FA74574713C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9FBFE-3C36-40C7-A2F0-B203CFAE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9FBFE-3C36-40C7-A2F0-B203CFAEA4D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DBA5-DDCB-4016-8A8B-6F78DABA0A34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80CE-1814-4E67-B3E3-FBDF0AF4A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DBA5-DDCB-4016-8A8B-6F78DABA0A34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80CE-1814-4E67-B3E3-FBDF0AF4A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DBA5-DDCB-4016-8A8B-6F78DABA0A34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80CE-1814-4E67-B3E3-FBDF0AF4A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DBA5-DDCB-4016-8A8B-6F78DABA0A34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80CE-1814-4E67-B3E3-FBDF0AF4A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DBA5-DDCB-4016-8A8B-6F78DABA0A34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80CE-1814-4E67-B3E3-FBDF0AF4A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DBA5-DDCB-4016-8A8B-6F78DABA0A34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80CE-1814-4E67-B3E3-FBDF0AF4A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DBA5-DDCB-4016-8A8B-6F78DABA0A34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80CE-1814-4E67-B3E3-FBDF0AF4A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DBA5-DDCB-4016-8A8B-6F78DABA0A34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80CE-1814-4E67-B3E3-FBDF0AF4A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DBA5-DDCB-4016-8A8B-6F78DABA0A34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80CE-1814-4E67-B3E3-FBDF0AF4A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DBA5-DDCB-4016-8A8B-6F78DABA0A34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80CE-1814-4E67-B3E3-FBDF0AF4A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DBA5-DDCB-4016-8A8B-6F78DABA0A34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80CE-1814-4E67-B3E3-FBDF0AF4A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7DBA5-DDCB-4016-8A8B-6F78DABA0A34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780CE-1814-4E67-B3E3-FBDF0AF4A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urok.ru/proekt-dlya-srednej-gruppy-po-chteniyu-hudozhestvennoj-literatury-4087324.html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l-ds-8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Буратино\Desktop\СТАРШИЙ ВОСПИТАТЕЛЬ\картинки\книги\X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02" y="285728"/>
            <a:ext cx="8143964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fontAlgn="base">
              <a:spcAft>
                <a:spcPct val="0"/>
              </a:spcAft>
              <a:tabLst>
                <a:tab pos="4860925" algn="l"/>
                <a:tab pos="4951413" algn="l"/>
              </a:tabLst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общеразвивающего вида № 8 «Буратино» муниципального образования город – курорт Геленджик</a:t>
            </a:r>
            <a:endParaRPr kumimoji="0" lang="ru-RU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429132"/>
            <a:ext cx="7786742" cy="192882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воспитатель первой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квалификационной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pPr algn="r"/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Чурсинова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Елена Станиславовна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высшей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квалификационной категории 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Зоричева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Наталья Евгеньевна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500306"/>
            <a:ext cx="89297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библиотеки «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Книжкин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дом», как средство познавательно-речевого развития детей среднего дошкольного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724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929190" y="3786190"/>
            <a:ext cx="3643402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 – эстетическое развитие </a:t>
            </a:r>
            <a:r>
              <a:rPr kumimoji="0" lang="ru-RU" sz="16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Раскрашивание </a:t>
            </a:r>
            <a:r>
              <a:rPr kumimoji="0" lang="ru-RU" sz="160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«Герои из книг»,</a:t>
            </a:r>
            <a:r>
              <a:rPr kumimoji="0" lang="ru-RU" sz="1600" i="1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лепка</a:t>
            </a:r>
            <a:r>
              <a:rPr kumimoji="0" lang="ru-RU" sz="16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60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285728"/>
            <a:ext cx="578647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ЭТАП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071546"/>
            <a:ext cx="4572032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Познавательное развитие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(Беседы, Рассматривание книг, принесенных детьми из дома)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Буратино\Desktop\СТАРШИЙ ВОСПИТАТЕЛЬ\КОНКУРСЫ АКЦИИ!!!\Читающая мама 21\Зоричева\фото детей\WhatsApp Image 2021-02-24 at 10.31.36.jpeg"/>
          <p:cNvPicPr>
            <a:picLocks noChangeAspect="1" noChangeArrowheads="1"/>
          </p:cNvPicPr>
          <p:nvPr/>
        </p:nvPicPr>
        <p:blipFill>
          <a:blip r:embed="rId2"/>
          <a:srcRect l="8984" r="32422"/>
          <a:stretch>
            <a:fillRect/>
          </a:stretch>
        </p:blipFill>
        <p:spPr bwMode="auto">
          <a:xfrm>
            <a:off x="285720" y="2000240"/>
            <a:ext cx="1785950" cy="1714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857752" y="1142984"/>
            <a:ext cx="407193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Речевое развитие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(Чтение принесенных из дома книг, беседы по содержанию текста)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Буратино\Desktop\СТАРШИЙ ВОСПИТАТЕЛЬ\КОНКУРСЫ АКЦИИ!!!\Читающая мама 21\Зоричева\фото детей\WhatsApp Image 2021-02-24 at 16.14.18.jpeg"/>
          <p:cNvPicPr>
            <a:picLocks noChangeAspect="1" noChangeArrowheads="1"/>
          </p:cNvPicPr>
          <p:nvPr/>
        </p:nvPicPr>
        <p:blipFill>
          <a:blip r:embed="rId3" cstate="print"/>
          <a:srcRect l="20117" r="16601"/>
          <a:stretch>
            <a:fillRect/>
          </a:stretch>
        </p:blipFill>
        <p:spPr bwMode="auto">
          <a:xfrm>
            <a:off x="2500298" y="2000240"/>
            <a:ext cx="1928840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282" y="3786191"/>
            <a:ext cx="4429156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Социально-коммуникативное развитие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(Сюжетно-ролевая игра </a:t>
            </a:r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«Книжный магазин»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Дидактическая игра: </a:t>
            </a:r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«Узнай, о каком сказочном герое я говорю»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Буратино\Desktop\СТАРШИЙ ВОСПИТАТЕЛЬ\КОНКУРСЫ АКЦИИ!!!\Читающая мама 21\Зоричева\фото детей\WhatsApp Image 2021-02-24 at 16.14.19 (2)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857364"/>
            <a:ext cx="3175022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7" name="Picture 5" descr="C:\Users\Буратино\Desktop\СТАРШИЙ ВОСПИТАТЕЛЬ\КОНКУРСЫ АКЦИИ!!!\Читающая мама 21\Зоричева\фото детей\WhatsApp Image 2021-02-24 at 10.31.37.jpeg"/>
          <p:cNvPicPr>
            <a:picLocks noChangeAspect="1" noChangeArrowheads="1"/>
          </p:cNvPicPr>
          <p:nvPr/>
        </p:nvPicPr>
        <p:blipFill>
          <a:blip r:embed="rId5" cstate="print"/>
          <a:srcRect r="21289"/>
          <a:stretch>
            <a:fillRect/>
          </a:stretch>
        </p:blipFill>
        <p:spPr bwMode="auto">
          <a:xfrm>
            <a:off x="4714876" y="5072074"/>
            <a:ext cx="1899279" cy="13572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8" name="Picture 6" descr="C:\Users\Буратино\Desktop\СТАРШИЙ ВОСПИТАТЕЛЬ\КОНКУРСЫ АКЦИИ!!!\Читающая мама 21\Зоричева\фото детей\WhatsApp Image 2021-02-24 at 10.31.39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5143512"/>
            <a:ext cx="2158972" cy="1214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9" name="Picture 7" descr="C:\Users\Буратино\Desktop\СТАРШИЙ ВОСПИТАТЕЛЬ\КОНКУРСЫ АКЦИИ!!!\Читающая мама 21\Зоричева\фото детей\WhatsApp Image 2021-02-24 at 16.14.16 (2).jpeg"/>
          <p:cNvPicPr>
            <a:picLocks noChangeAspect="1" noChangeArrowheads="1"/>
          </p:cNvPicPr>
          <p:nvPr/>
        </p:nvPicPr>
        <p:blipFill>
          <a:blip r:embed="rId7" cstate="print"/>
          <a:srcRect l="7617" r="16796"/>
          <a:stretch>
            <a:fillRect/>
          </a:stretch>
        </p:blipFill>
        <p:spPr bwMode="auto">
          <a:xfrm>
            <a:off x="285720" y="5072074"/>
            <a:ext cx="1714512" cy="1275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80" name="Picture 8" descr="C:\Users\Буратино\Desktop\СТАРШИЙ ВОСПИТАТЕЛЬ\КОНКУРСЫ АКЦИИ!!!\Читающая мама 21\Зоричева\фото детей\WhatsApp Image 2021-02-24 at 16.14.12.jpeg"/>
          <p:cNvPicPr>
            <a:picLocks noChangeAspect="1" noChangeArrowheads="1"/>
          </p:cNvPicPr>
          <p:nvPr/>
        </p:nvPicPr>
        <p:blipFill>
          <a:blip r:embed="rId8" cstate="print"/>
          <a:srcRect l="7812" r="10156"/>
          <a:stretch>
            <a:fillRect/>
          </a:stretch>
        </p:blipFill>
        <p:spPr bwMode="auto">
          <a:xfrm>
            <a:off x="2285984" y="5072074"/>
            <a:ext cx="1857388" cy="1273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857232"/>
            <a:ext cx="3643338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Хозяйственно – бытовой труд: уборка в «Домике для книги».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формировать желание трудиться в коллективе и бережно относиться к книгам, воспитывая чувство ответственности за общее дело.</a:t>
            </a:r>
            <a:endParaRPr lang="ru-RU" sz="1600" dirty="0"/>
          </a:p>
        </p:txBody>
      </p:sp>
      <p:pic>
        <p:nvPicPr>
          <p:cNvPr id="4098" name="Picture 2" descr="C:\Users\Буратино\Desktop\СТАРШИЙ ВОСПИТАТЕЛЬ\КОНКУРСЫ АКЦИИ!!!\Читающая мама 21\Зоричева\фото детей\WhatsApp Image 2021-02-24 at 16.14.23 (1).jpeg"/>
          <p:cNvPicPr>
            <a:picLocks noChangeAspect="1" noChangeArrowheads="1"/>
          </p:cNvPicPr>
          <p:nvPr/>
        </p:nvPicPr>
        <p:blipFill>
          <a:blip r:embed="rId2"/>
          <a:srcRect l="15429" r="20117"/>
          <a:stretch>
            <a:fillRect/>
          </a:stretch>
        </p:blipFill>
        <p:spPr bwMode="auto">
          <a:xfrm>
            <a:off x="214282" y="2571744"/>
            <a:ext cx="2357454" cy="205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Users\Буратино\Desktop\СТАРШИЙ ВОСПИТАТЕЛЬ\КОНКУРСЫ АКЦИИ!!!\Читающая мама 21\Зоричева\фото детей\WhatsApp Image 2021-02-24 at 16.14.21 (1).jpeg"/>
          <p:cNvPicPr>
            <a:picLocks noChangeAspect="1" noChangeArrowheads="1"/>
          </p:cNvPicPr>
          <p:nvPr/>
        </p:nvPicPr>
        <p:blipFill>
          <a:blip r:embed="rId3"/>
          <a:srcRect l="5468" r="25976"/>
          <a:stretch>
            <a:fillRect/>
          </a:stretch>
        </p:blipFill>
        <p:spPr bwMode="auto">
          <a:xfrm>
            <a:off x="714348" y="4643446"/>
            <a:ext cx="2366381" cy="19416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143504" y="857232"/>
            <a:ext cx="3429024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Театрализация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Прививать интерес дошкольников к художественной литературе, через театрализованную деятельность.</a:t>
            </a:r>
            <a:endParaRPr lang="ru-RU" sz="1600" dirty="0"/>
          </a:p>
        </p:txBody>
      </p:sp>
      <p:pic>
        <p:nvPicPr>
          <p:cNvPr id="7" name="Picture 2" descr="C:\Users\Буратино\Desktop\СТАРШИЙ ВОСПИТАТЕЛЬ\КОНКУРСЫ АКЦИИ!!!\Читающая мама 21\Зоричева\фото детей\WhatsApp Image 2021-02-24 at 10.31.31 (1).jpeg"/>
          <p:cNvPicPr>
            <a:picLocks noChangeAspect="1" noChangeArrowheads="1"/>
          </p:cNvPicPr>
          <p:nvPr/>
        </p:nvPicPr>
        <p:blipFill>
          <a:blip r:embed="rId4" cstate="print"/>
          <a:srcRect l="10170" r="11016"/>
          <a:stretch>
            <a:fillRect/>
          </a:stretch>
        </p:blipFill>
        <p:spPr bwMode="auto">
          <a:xfrm>
            <a:off x="4071934" y="2714620"/>
            <a:ext cx="2214578" cy="15805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4" descr="C:\Users\Буратино\Desktop\СТАРШИЙ ВОСПИТАТЕЛЬ\КОНКУРСЫ АКЦИИ!!!\Читающая мама 21\Зоричева\фото детей\WhatsApp Image 2021-02-24 at 10.31.33.jpeg"/>
          <p:cNvPicPr>
            <a:picLocks noChangeAspect="1" noChangeArrowheads="1"/>
          </p:cNvPicPr>
          <p:nvPr/>
        </p:nvPicPr>
        <p:blipFill>
          <a:blip r:embed="rId5"/>
          <a:srcRect t="15626" b="7030"/>
          <a:stretch>
            <a:fillRect/>
          </a:stretch>
        </p:blipFill>
        <p:spPr bwMode="auto">
          <a:xfrm>
            <a:off x="7000892" y="4286256"/>
            <a:ext cx="171451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3" descr="C:\Users\Буратино\Desktop\СТАРШИЙ ВОСПИТАТЕЛЬ\КОНКУРСЫ АКЦИИ!!!\Читающая мама 21\Зоричева\фото детей\WhatsApp Image 2021-02-24 at 10.31.32 (1).jpeg"/>
          <p:cNvPicPr>
            <a:picLocks noChangeAspect="1" noChangeArrowheads="1"/>
          </p:cNvPicPr>
          <p:nvPr/>
        </p:nvPicPr>
        <p:blipFill>
          <a:blip r:embed="rId6"/>
          <a:srcRect l="10817" r="13461"/>
          <a:stretch>
            <a:fillRect/>
          </a:stretch>
        </p:blipFill>
        <p:spPr bwMode="auto">
          <a:xfrm>
            <a:off x="4143372" y="4572008"/>
            <a:ext cx="2500331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6" descr="C:\Users\Буратино\Desktop\СТАРШИЙ ВОСПИТАТЕЛЬ\КОНКУРСЫ АКЦИИ!!!\Читающая мама 21\Зоричева\фото детей\WhatsApp Image 2021-02-24 at 10.31.32 (2).jpeg"/>
          <p:cNvPicPr>
            <a:picLocks noChangeAspect="1" noChangeArrowheads="1"/>
          </p:cNvPicPr>
          <p:nvPr/>
        </p:nvPicPr>
        <p:blipFill>
          <a:blip r:embed="rId7" cstate="print"/>
          <a:srcRect r="14286"/>
          <a:stretch>
            <a:fillRect/>
          </a:stretch>
        </p:blipFill>
        <p:spPr bwMode="auto">
          <a:xfrm>
            <a:off x="6500794" y="2428868"/>
            <a:ext cx="2643206" cy="1734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1571604" y="214290"/>
            <a:ext cx="578647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ЭТАП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143380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857232"/>
            <a:ext cx="800105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ходе подготовки и реализации проекта у детей среднего дошкольного возраста повысился интерес к чтению художественной литературы, к рассматриванию книг.  Дошкольники познакомились с художественными произведениями, песнями, пословицами и поговорками, загадками о книге и героях из книг.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Благодаря акции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«Поделись книгой»,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родители стали активными участниками данного проекта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Надо сказать, что большинство из них заинтересовались данной темой и стали  уделять больше времени чтению художественной литературы, создавая детские библиотеки дома.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214290"/>
            <a:ext cx="571504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85720" y="2643182"/>
          <a:ext cx="8501122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857232"/>
            <a:ext cx="8501122" cy="642942"/>
          </a:xfrm>
          <a:prstGeom prst="rect">
            <a:avLst/>
          </a:prstGeom>
          <a:scene3d>
            <a:camera prst="orthographicFront"/>
            <a:lightRig rig="fla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135128" tIns="135128" rIns="135128" bIns="135128" numCol="1" spcCol="1270" anchor="ctr" anchorCtr="0">
            <a:noAutofit/>
          </a:bodyPr>
          <a:lstStyle/>
          <a:p>
            <a:pPr lvl="0" defTabSz="8445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itchFamily="34" charset="0"/>
              <a:buChar char="•"/>
            </a:pPr>
            <a:r>
              <a:rPr lang="ru-RU" sz="1900" kern="1200" dirty="0" smtClean="0">
                <a:latin typeface="Times New Roman" pitchFamily="18" charset="0"/>
                <a:cs typeface="Times New Roman" pitchFamily="18" charset="0"/>
              </a:rPr>
              <a:t> чтение родителями книг из библиотеки «</a:t>
            </a:r>
            <a:r>
              <a:rPr lang="ru-RU" sz="1900" kern="1200" dirty="0" err="1" smtClean="0">
                <a:latin typeface="Times New Roman" pitchFamily="18" charset="0"/>
                <a:cs typeface="Times New Roman" pitchFamily="18" charset="0"/>
              </a:rPr>
              <a:t>Книжкин</a:t>
            </a:r>
            <a:r>
              <a:rPr lang="ru-RU" sz="1900" kern="1200" dirty="0" smtClean="0">
                <a:latin typeface="Times New Roman" pitchFamily="18" charset="0"/>
                <a:cs typeface="Times New Roman" pitchFamily="18" charset="0"/>
              </a:rPr>
              <a:t> дом»;</a:t>
            </a:r>
          </a:p>
          <a:p>
            <a:pPr lvl="0" defTabSz="8445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itchFamily="34" charset="0"/>
              <a:buChar char="•"/>
            </a:pPr>
            <a:r>
              <a:rPr lang="ru-RU" sz="1900" kern="1200" dirty="0" smtClean="0">
                <a:latin typeface="Times New Roman" pitchFamily="18" charset="0"/>
                <a:cs typeface="Times New Roman" pitchFamily="18" charset="0"/>
              </a:rPr>
              <a:t>создание детской библиотеки дома.</a:t>
            </a:r>
            <a:endParaRPr lang="ru-RU" sz="1900" kern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Буратино\Desktop\СТАРШИЙ ВОСПИТАТЕЛЬ\КОНКУРСЫ АКЦИИ!!!\Читающая мама 21\Зоричева\фото детей\WhatsApp Image 2021-02-25 at 11.10.56.jpeg"/>
          <p:cNvPicPr>
            <a:picLocks noChangeAspect="1" noChangeArrowheads="1"/>
          </p:cNvPicPr>
          <p:nvPr/>
        </p:nvPicPr>
        <p:blipFill>
          <a:blip r:embed="rId3"/>
          <a:srcRect t="26596" r="4000" b="22404"/>
          <a:stretch>
            <a:fillRect/>
          </a:stretch>
        </p:blipFill>
        <p:spPr bwMode="auto">
          <a:xfrm>
            <a:off x="142844" y="1643050"/>
            <a:ext cx="2285804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1" name="Picture 3" descr="C:\Users\Буратино\Desktop\СТАРШИЙ ВОСПИТАТЕЛЬ\КОНКУРСЫ АКЦИИ!!!\Читающая мама 21\Зоричева\фото детей\WhatsApp Image 2021-02-25 at 11.11.46.jpeg"/>
          <p:cNvPicPr>
            <a:picLocks noChangeAspect="1" noChangeArrowheads="1"/>
          </p:cNvPicPr>
          <p:nvPr/>
        </p:nvPicPr>
        <p:blipFill>
          <a:blip r:embed="rId4" cstate="print"/>
          <a:srcRect l="22222"/>
          <a:stretch>
            <a:fillRect/>
          </a:stretch>
        </p:blipFill>
        <p:spPr bwMode="auto">
          <a:xfrm>
            <a:off x="2643174" y="3286124"/>
            <a:ext cx="1500199" cy="19288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2" name="Picture 4" descr="C:\Users\Буратино\Desktop\СТАРШИЙ ВОСПИТАТЕЛЬ\КОНКУРСЫ АКЦИИ!!!\Читающая мама 21\Зоричева\фото детей\WhatsApp Image 2021-02-25 at 11.11.30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357562"/>
            <a:ext cx="2286016" cy="1707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 l="24707" t="24414" r="29722" b="22851"/>
          <a:stretch>
            <a:fillRect/>
          </a:stretch>
        </p:blipFill>
        <p:spPr bwMode="auto">
          <a:xfrm>
            <a:off x="142844" y="5143512"/>
            <a:ext cx="2305811" cy="1500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1714480" y="214290"/>
            <a:ext cx="571504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dirty="0"/>
          </a:p>
        </p:txBody>
      </p:sp>
      <p:pic>
        <p:nvPicPr>
          <p:cNvPr id="1026" name="Picture 2" descr="C:\Users\Буратино\Desktop\СТАРШИЙ ВОСПИТАТЕЛЬ\КОНКУРСЫ АКЦИИ!!!\Читающая мама 21\Зоричева\фото дома\WhatsApp Image 2021-03-22 at 10.29.26 (2)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78" y="1500174"/>
            <a:ext cx="1714512" cy="22860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Буратино\Desktop\СТАРШИЙ ВОСПИТАТЕЛЬ\КОНКУРСЫ АКЦИИ!!!\Читающая мама 21\Зоричева\фото дома\WhatsApp Image 2021-03-22 at 10.29.28 (1)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6578" y="3929066"/>
            <a:ext cx="2071702" cy="27622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Буратино\Desktop\СТАРШИЙ ВОСПИТАТЕЛЬ\КОНКУРСЫ АКЦИИ!!!\Читающая мама 21\Зоричева\фото дома\WhatsApp Image 2021-03-22 at 10.29.31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47269" y="1571612"/>
            <a:ext cx="1853481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Буратино\Desktop\СТАРШИЙ ВОСПИТАТЕЛЬ\КОНКУРСЫ АКЦИИ!!!\Читающая мама 21\Зоричева\фото дома\WhatsApp Image 2021-03-22 at 10.29.27 (1).jpeg"/>
          <p:cNvPicPr>
            <a:picLocks noChangeAspect="1" noChangeArrowheads="1"/>
          </p:cNvPicPr>
          <p:nvPr/>
        </p:nvPicPr>
        <p:blipFill>
          <a:blip r:embed="rId10"/>
          <a:srcRect t="21875"/>
          <a:stretch>
            <a:fillRect/>
          </a:stretch>
        </p:blipFill>
        <p:spPr bwMode="auto">
          <a:xfrm>
            <a:off x="4429124" y="3929066"/>
            <a:ext cx="1857388" cy="25797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C:\Users\Буратино\Desktop\СТАРШИЙ ВОСПИТАТЕЛЬ\КОНКУРСЫ АКЦИИ!!!\Читающая мама 21\Зоричева\фото дома\WhatsApp Image 2021-03-22 at 10.29.26 (1).jpe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71736" y="1785926"/>
            <a:ext cx="1714512" cy="128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1" name="Picture 7" descr="C:\Users\Буратино\Desktop\СТАРШИЙ ВОСПИТАТЕЛЬ\КОНКУРСЫ АКЦИИ!!!\Читающая мама 21\Зоричева\фото дома\WhatsApp Image 2021-03-22 at 10.29.31 (1).jpeg"/>
          <p:cNvPicPr>
            <a:picLocks noChangeAspect="1" noChangeArrowheads="1"/>
          </p:cNvPicPr>
          <p:nvPr/>
        </p:nvPicPr>
        <p:blipFill>
          <a:blip r:embed="rId12" cstate="print"/>
          <a:srcRect t="21875"/>
          <a:stretch>
            <a:fillRect/>
          </a:stretch>
        </p:blipFill>
        <p:spPr bwMode="auto">
          <a:xfrm>
            <a:off x="2928926" y="5286388"/>
            <a:ext cx="1285884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1285860"/>
            <a:ext cx="8501122" cy="39703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Используемые источники 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Проект в средней группе по чтению художественной литературы «Ребенок и книга». Александрова Е.Г, Новоселова О.В.</a:t>
            </a:r>
          </a:p>
          <a:p>
            <a:r>
              <a:rPr lang="en-US" sz="2000" dirty="0" smtClean="0">
                <a:hlinkClick r:id="rId2"/>
              </a:rPr>
              <a:t>https://infourok.ru/proekt-dlya-srednej-gruppy-po-chteniyu-hudozhestvennoj-literatury-4087324.html</a:t>
            </a:r>
            <a:r>
              <a:rPr lang="ru-RU" sz="2000" dirty="0" smtClean="0"/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Л. С. Мышление и речь [Текст] / Л. С.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– М.: Изд-во АСТ, 2007. – 667 с.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Бердяшкина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Т. П. Власова, Г. А. Формирование интереса к художественной литературе у дошкольников через реализацию проекта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«Книга - лучший друг»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[Текст]: Вопросы дошкольной педагогики / Т. П.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Бердяшкина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Г. А. Власова. 2015. – № 1. 9-11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571612"/>
            <a:ext cx="6572296" cy="14157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357422" y="4429132"/>
            <a:ext cx="4357718" cy="126188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Сайт МБДОУ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/с № 8 «Буратино»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https://www.gel-ds-8.ru/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8280920" cy="50783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 современных детей к чтению с каждым годом снижается. Все больший интерес вызывают игры на планшетах, компьютерах и телефонах, а также просмотр телевизоров.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 век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развития компьютерных и других технологий, не актуально говорить о книге, чтении.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Книга должна войти в мир ребенка как можно раньше, обогатить этот мир, сделать его интересным, полным необычайных открытий.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 Л. 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справедливо утверждал: «Прежде, чем ты хочешь призвать ребенка к какой-либо деятельности, заинтересуй его ею. А интерес к любому занятию, в том числе – и к чтению, будет стабильным при условии, если ребенок готов к этой деятельности, что у него напряжены все силы, необходимые для нее, и что ребенок будет действовать сам, педагогу же остаётся только руководить и направлять его деятельность».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Актуальность решения этой проблемы очевидна. Чтобы воспитывать читателя в ребенке, взрослый должен сам проявлять интерес к книге, понимать ее роль в жизни человека, знать книги, рекомендуемые для детей дошкольного возраста, уметь интересно беседовать с малышами и помогать при анализе произведения.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06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500042"/>
            <a:ext cx="8643998" cy="25237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Ослабевающий интерес к художественной литературе.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данной проблемы привело к разработке и внедрению системы работы по приобщению детей и их родителей к чтению. В рамках конкурса «Читающая мама - читающая страна» мной реализуется проект для воспитанников средней группы -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Книжкин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дом».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4214818"/>
            <a:ext cx="8501122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недели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 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творческий.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 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Воспитатель группы, родители (законные представители), воспитанники средней группы.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285728"/>
            <a:ext cx="771530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 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развитие интереса к художественной литературе, к книге у детей среднего дошкольного возраста.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42844" y="1142984"/>
          <a:ext cx="9001156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324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1571604" y="606634"/>
            <a:ext cx="52149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357158" y="357166"/>
          <a:ext cx="8643998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500034" y="1397853"/>
            <a:ext cx="8143932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 материала педагогом для реализации проекта;</a:t>
            </a:r>
            <a:endParaRPr kumimoji="0" lang="ru-RU" sz="20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с родителями о целях и задачах проекта, привлечение их к сотрудничеству;</a:t>
            </a:r>
            <a:endParaRPr kumimoji="0" lang="ru-RU" sz="20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 литературы: познавательной, художественной, иллюстраций.</a:t>
            </a:r>
            <a:endParaRPr kumimoji="0" lang="ru-RU" sz="20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500042"/>
            <a:ext cx="585791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Буратино\Desktop\СТАРШИЙ ВОСПИТАТЕЛЬ\КОНКУРСЫ АКЦИИ!!!\Читающая мама 21\Зоричева\фото детей\WhatsApp Image 2021-02-25 at 15.23.0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429000"/>
            <a:ext cx="4439912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C:\Users\Буратино\Desktop\СТАРШИЙ ВОСПИТАТЕЛЬ\КОНКУРСЫ АКЦИИ!!!\Читающая мама 21\Зоричева\фото детей\WhatsApp Image 2021-02-25 at 15.23.07 (1).jpeg"/>
          <p:cNvPicPr>
            <a:picLocks noChangeAspect="1" noChangeArrowheads="1"/>
          </p:cNvPicPr>
          <p:nvPr/>
        </p:nvPicPr>
        <p:blipFill>
          <a:blip r:embed="rId3"/>
          <a:srcRect l="10559" r="20807"/>
          <a:stretch>
            <a:fillRect/>
          </a:stretch>
        </p:blipFill>
        <p:spPr bwMode="auto">
          <a:xfrm>
            <a:off x="357158" y="3071810"/>
            <a:ext cx="3656733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71480"/>
            <a:ext cx="614366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Взаимодействие с родителями</a:t>
            </a:r>
            <a:endParaRPr lang="ru-RU" sz="2800" b="1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357158" y="1142984"/>
            <a:ext cx="8429684" cy="608496"/>
            <a:chOff x="0" y="3248924"/>
            <a:chExt cx="8501122" cy="537058"/>
          </a:xfrm>
          <a:scene3d>
            <a:camera prst="orthographicFront"/>
            <a:lightRig rig="flat" dir="t"/>
          </a:scene3d>
        </p:grpSpPr>
        <p:sp>
          <p:nvSpPr>
            <p:cNvPr id="4" name="Прямоугольник 3"/>
            <p:cNvSpPr/>
            <p:nvPr/>
          </p:nvSpPr>
          <p:spPr>
            <a:xfrm>
              <a:off x="0" y="3248924"/>
              <a:ext cx="8501122" cy="537058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" name="Прямоугольник 4"/>
            <p:cNvSpPr/>
            <p:nvPr/>
          </p:nvSpPr>
          <p:spPr>
            <a:xfrm>
              <a:off x="0" y="3248924"/>
              <a:ext cx="8501122" cy="53705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algn="ctr"/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1. </a:t>
              </a:r>
              <a:r>
                <a:rPr lang="ru-RU" sz="2000" dirty="0" err="1" smtClean="0">
                  <a:latin typeface="Times New Roman" pitchFamily="18" charset="0"/>
                  <a:cs typeface="Times New Roman" pitchFamily="18" charset="0"/>
                </a:rPr>
                <a:t>Онлайн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консультация для родителей </a:t>
              </a:r>
              <a:r>
                <a:rPr lang="ru-RU" sz="2000" i="1" dirty="0" smtClean="0">
                  <a:latin typeface="Times New Roman" pitchFamily="18" charset="0"/>
                  <a:cs typeface="Times New Roman" pitchFamily="18" charset="0"/>
                </a:rPr>
                <a:t>«Зачем читать детям книги?» и «Книжки в вашем доме»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" name="Picture 3" descr="C:\Users\Буратино\Downloads\WhatsApp Image 2021-02-25 at 11.24.44.jpeg"/>
          <p:cNvPicPr>
            <a:picLocks noChangeAspect="1" noChangeArrowheads="1"/>
          </p:cNvPicPr>
          <p:nvPr/>
        </p:nvPicPr>
        <p:blipFill>
          <a:blip r:embed="rId2"/>
          <a:srcRect t="50212"/>
          <a:stretch>
            <a:fillRect/>
          </a:stretch>
        </p:blipFill>
        <p:spPr bwMode="auto">
          <a:xfrm>
            <a:off x="357157" y="4143380"/>
            <a:ext cx="3239139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3" descr="C:\Users\Буратино\Downloads\WhatsApp Image 2021-02-25 at 11.24.44.jpeg"/>
          <p:cNvPicPr>
            <a:picLocks noChangeAspect="1" noChangeArrowheads="1"/>
          </p:cNvPicPr>
          <p:nvPr/>
        </p:nvPicPr>
        <p:blipFill>
          <a:blip r:embed="rId2"/>
          <a:srcRect b="50004"/>
          <a:stretch>
            <a:fillRect/>
          </a:stretch>
        </p:blipFill>
        <p:spPr bwMode="auto">
          <a:xfrm>
            <a:off x="428596" y="1785926"/>
            <a:ext cx="3143272" cy="2227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Буратино\Desktop\СТАРШИЙ ВОСПИТАТЕЛЬ\КОНКУРСЫ АКЦИИ!!!\Читающая мама 21\Зоричева\готово\414335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786058"/>
            <a:ext cx="5114925" cy="228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43042" y="0"/>
            <a:ext cx="571504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ЭТАП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714356"/>
            <a:ext cx="585791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Взаимодействие с родителями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1357298"/>
            <a:ext cx="8001056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целью привлечения родителей к участию в совместных с педагогами мероприятиях и созданию необходимых условий для разнообразных стремлений и потребностей детей, пополнения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досугового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центра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Книжкин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дом» художественной, познавательной литературой, согласно возрастным характеристикам, была проведена акция «Поделись книгой»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C:\Users\Буратино\Desktop\СТАРШИЙ ВОСПИТАТЕЛЬ\КОНКУРСЫ АКЦИИ!!!\Читающая мама 21\Зоричева\фото детей\WhatsApp Image 2021-02-24 at 16.14.22 (1).jpeg"/>
          <p:cNvPicPr>
            <a:picLocks noChangeAspect="1" noChangeArrowheads="1"/>
          </p:cNvPicPr>
          <p:nvPr/>
        </p:nvPicPr>
        <p:blipFill>
          <a:blip r:embed="rId2"/>
          <a:srcRect l="4882" t="8333" r="41211"/>
          <a:stretch>
            <a:fillRect/>
          </a:stretch>
        </p:blipFill>
        <p:spPr bwMode="auto">
          <a:xfrm>
            <a:off x="142844" y="3357562"/>
            <a:ext cx="2763362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9" name="Picture 5" descr="C:\Users\Буратино\Desktop\СТАРШИЙ ВОСПИТАТЕЛЬ\КОНКУРСЫ АКЦИИ!!!\Читающая мама 21\Зоричева\фото детей\WhatsApp Image 2021-02-24 at 16.24.57 (2).jpeg"/>
          <p:cNvPicPr>
            <a:picLocks noChangeAspect="1" noChangeArrowheads="1"/>
          </p:cNvPicPr>
          <p:nvPr/>
        </p:nvPicPr>
        <p:blipFill>
          <a:blip r:embed="rId3"/>
          <a:srcRect l="22461" r="37695"/>
          <a:stretch>
            <a:fillRect/>
          </a:stretch>
        </p:blipFill>
        <p:spPr bwMode="auto">
          <a:xfrm>
            <a:off x="6715140" y="3357562"/>
            <a:ext cx="2000264" cy="28238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50" name="Picture 6" descr="C:\Users\Буратино\Desktop\СТАРШИЙ ВОСПИТАТЕЛЬ\КОНКУРСЫ АКЦИИ!!!\Читающая мама 21\Зоричева\фото детей\WhatsApp Image 2021-02-24 at 16.24.58 (1).jpeg"/>
          <p:cNvPicPr>
            <a:picLocks noChangeAspect="1" noChangeArrowheads="1"/>
          </p:cNvPicPr>
          <p:nvPr/>
        </p:nvPicPr>
        <p:blipFill>
          <a:blip r:embed="rId4"/>
          <a:srcRect l="20703" r="33594" b="8333"/>
          <a:stretch>
            <a:fillRect/>
          </a:stretch>
        </p:blipFill>
        <p:spPr bwMode="auto">
          <a:xfrm>
            <a:off x="3214678" y="3286124"/>
            <a:ext cx="2857520" cy="3223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500166" y="142852"/>
            <a:ext cx="578647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ЭТАП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00166" y="214290"/>
            <a:ext cx="578647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ЭТАП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928670"/>
            <a:ext cx="721523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Создание в группе центра чтения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Книжкин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дом»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Буратино\Desktop\СТАРШИЙ ВОСПИТАТЕЛЬ\КОНКУРСЫ АКЦИИ!!!\Читающая мама 21\Зоричева\фото центр\WhatsApp Image 2021-03-23 at 10.43.33.jpeg"/>
          <p:cNvPicPr>
            <a:picLocks noChangeAspect="1" noChangeArrowheads="1"/>
          </p:cNvPicPr>
          <p:nvPr/>
        </p:nvPicPr>
        <p:blipFill>
          <a:blip r:embed="rId2"/>
          <a:srcRect t="21453" b="12370"/>
          <a:stretch>
            <a:fillRect/>
          </a:stretch>
        </p:blipFill>
        <p:spPr bwMode="auto">
          <a:xfrm>
            <a:off x="285720" y="1571612"/>
            <a:ext cx="2357454" cy="2770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Буратино\Desktop\СТАРШИЙ ВОСПИТАТЕЛЬ\КОНКУРСЫ АКЦИИ!!!\Читающая мама 21\Зоричева\фото центр\WhatsApp Image 2021-03-23 at 10.43.35 (1).jpeg"/>
          <p:cNvPicPr>
            <a:picLocks noChangeAspect="1" noChangeArrowheads="1"/>
          </p:cNvPicPr>
          <p:nvPr/>
        </p:nvPicPr>
        <p:blipFill>
          <a:blip r:embed="rId3"/>
          <a:srcRect l="5882" t="14285" r="4584"/>
          <a:stretch>
            <a:fillRect/>
          </a:stretch>
        </p:blipFill>
        <p:spPr bwMode="auto">
          <a:xfrm>
            <a:off x="2571736" y="4500570"/>
            <a:ext cx="3842687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Буратино\Desktop\СТАРШИЙ ВОСПИТАТЕЛЬ\КОНКУРСЫ АКЦИИ!!!\Читающая мама 21\Зоричева\фото центр\WhatsApp Image 2021-03-23 at 10.43.35.jpeg"/>
          <p:cNvPicPr>
            <a:picLocks noChangeAspect="1" noChangeArrowheads="1"/>
          </p:cNvPicPr>
          <p:nvPr/>
        </p:nvPicPr>
        <p:blipFill>
          <a:blip r:embed="rId4"/>
          <a:srcRect l="8440" r="35727"/>
          <a:stretch>
            <a:fillRect/>
          </a:stretch>
        </p:blipFill>
        <p:spPr bwMode="auto">
          <a:xfrm>
            <a:off x="6072198" y="1500174"/>
            <a:ext cx="2857520" cy="288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C:\Users\Буратино\Desktop\СТАРШИЙ ВОСПИТАТЕЛЬ\КОНКУРСЫ АКЦИИ!!!\Читающая мама 21\Зоричева\фото центр\WhatsApp Image 2021-03-23 at 10.43.34 (4).jpeg"/>
          <p:cNvPicPr>
            <a:picLocks noChangeAspect="1" noChangeArrowheads="1"/>
          </p:cNvPicPr>
          <p:nvPr/>
        </p:nvPicPr>
        <p:blipFill>
          <a:blip r:embed="rId5"/>
          <a:srcRect l="18858" r="8477"/>
          <a:stretch>
            <a:fillRect/>
          </a:stretch>
        </p:blipFill>
        <p:spPr bwMode="auto">
          <a:xfrm>
            <a:off x="2928926" y="1857364"/>
            <a:ext cx="2786082" cy="21592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1513</TotalTime>
  <Words>478</Words>
  <Application>Microsoft Office PowerPoint</Application>
  <PresentationFormat>Экран (4:3)</PresentationFormat>
  <Paragraphs>75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Тема Office</vt:lpstr>
      <vt:lpstr>Муниципальное бюджетное дошкольное образовательное учреждение детский сад общеразвивающего вида № 8 «Буратино» муниципального образования город – курорт Геленджик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 средней группе по чтению художественной литературы «Люблю читать!»</dc:title>
  <dc:creator>Наталья</dc:creator>
  <cp:lastModifiedBy>Буратино</cp:lastModifiedBy>
  <cp:revision>87</cp:revision>
  <dcterms:created xsi:type="dcterms:W3CDTF">2021-02-19T05:19:40Z</dcterms:created>
  <dcterms:modified xsi:type="dcterms:W3CDTF">2024-10-24T08:12:37Z</dcterms:modified>
</cp:coreProperties>
</file>