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5F4F-B5E9-4E80-B32A-3B0AD13DA3E3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04231-4F8E-416E-90D0-AEE482C90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34EAD-EA58-4275-A951-E45B1DE04B71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0D132-5EBE-43D2-BD44-17C1E3D98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0B700-3E23-488F-A3FA-1F8570D1757B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40427-5FD3-456F-B4BF-DD236275E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5AD6D-11BD-4C10-B1FD-71E057712E2B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F26A-95C1-42CB-8707-735823455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313CF-94A3-42BC-9A31-5558705E1F41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992B-5DC3-4BC5-9C9B-85A53C722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9120-A8CA-4A47-BA65-99C708DC8FBA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321D3-1102-4235-990B-0B7AF5D85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AA02-16B1-4DB9-8DD5-FB6F1874D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618E3-80ED-42D2-8A95-8B2520EDD70F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06D71-CD3D-41FC-8F84-2D5DD9A77898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0070C-22EA-47EF-AF6B-7B8AEFDC7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02BF6-8D1D-4E11-9967-86F316FEBE3F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DF519-7151-4413-9DDF-A602F4E14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57105-9DDB-494D-BAE0-95686DC6AE4E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20711-D72F-42B4-975A-4223391B5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05274-C714-427C-AE53-99D3194967E0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B7A4-EB25-4171-AE07-379033C52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778DB7-910D-4604-8E2B-7E4B0A538FA0}" type="datetimeFigureOut">
              <a:rPr lang="ru-RU"/>
              <a:pPr>
                <a:defRPr/>
              </a:pPr>
              <a:t>24.01.2022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638621-AFDC-46FF-B86D-7876598CB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85" r:id="rId2"/>
    <p:sldLayoutId id="2147483794" r:id="rId3"/>
    <p:sldLayoutId id="2147483786" r:id="rId4"/>
    <p:sldLayoutId id="2147483795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FF0000"/>
                </a:solidFill>
              </a:rPr>
              <a:t>Путешествие на Трамвайчике желаний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5" r="8056" b="8710"/>
          <a:stretch/>
        </p:blipFill>
        <p:spPr bwMode="auto">
          <a:xfrm>
            <a:off x="1115616" y="1268760"/>
            <a:ext cx="7207872" cy="515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№1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8" name="Текст 3"/>
          <p:cNvSpPr>
            <a:spLocks noGrp="1"/>
          </p:cNvSpPr>
          <p:nvPr>
            <p:ph type="body" sz="half" idx="2"/>
          </p:nvPr>
        </p:nvSpPr>
        <p:spPr>
          <a:xfrm>
            <a:off x="6372200" y="1600200"/>
            <a:ext cx="2520280" cy="4419600"/>
          </a:xfrm>
        </p:spPr>
        <p:txBody>
          <a:bodyPr/>
          <a:lstStyle/>
          <a:p>
            <a:pPr algn="ctr" eaLnBrk="1" hangingPunct="1"/>
            <a:endParaRPr lang="ru-RU" sz="4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Успенский с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обор</a:t>
            </a:r>
            <a:endParaRPr lang="ru-RU" sz="36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6" r="13856"/>
          <a:stretch>
            <a:fillRect/>
          </a:stretch>
        </p:blipFill>
        <p:spPr bwMode="auto">
          <a:xfrm>
            <a:off x="467544" y="548680"/>
            <a:ext cx="60198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№2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Текст 2"/>
          <p:cNvSpPr>
            <a:spLocks noGrp="1"/>
          </p:cNvSpPr>
          <p:nvPr>
            <p:ph type="body" sz="half" idx="2"/>
          </p:nvPr>
        </p:nvSpPr>
        <p:spPr>
          <a:xfrm>
            <a:off x="6372200" y="1600200"/>
            <a:ext cx="2314600" cy="4419600"/>
          </a:xfrm>
        </p:spPr>
        <p:txBody>
          <a:bodyPr/>
          <a:lstStyle/>
          <a:p>
            <a:pPr algn="ctr" eaLnBrk="1" hangingPunct="1"/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Крепостная стена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9" r="1390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Громовая башня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5472608" cy="516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Река Днепр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531783" cy="502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Конечная остановка «Детский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648400" cy="49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226</TotalTime>
  <Words>23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Путешествие на Трамвайчике желаний</vt:lpstr>
      <vt:lpstr>Остановка №1</vt:lpstr>
      <vt:lpstr>Остановка №2</vt:lpstr>
      <vt:lpstr>Громовая башня</vt:lpstr>
      <vt:lpstr>Река Днепр</vt:lpstr>
      <vt:lpstr>Конечная остановка «Детский сад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любимый город Евпатория</dc:title>
  <dc:creator>Acer</dc:creator>
  <cp:lastModifiedBy>пк</cp:lastModifiedBy>
  <cp:revision>18</cp:revision>
  <dcterms:created xsi:type="dcterms:W3CDTF">2014-10-23T10:58:37Z</dcterms:created>
  <dcterms:modified xsi:type="dcterms:W3CDTF">2022-01-24T20:47:20Z</dcterms:modified>
</cp:coreProperties>
</file>