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71" r:id="rId14"/>
    <p:sldId id="272" r:id="rId15"/>
    <p:sldId id="274" r:id="rId16"/>
    <p:sldId id="273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B7F6"/>
    <a:srgbClr val="ABF7DF"/>
    <a:srgbClr val="63F6FD"/>
    <a:srgbClr val="A9F3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74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4222D-F606-4859-896E-051CBCC60C7C}" type="datetimeFigureOut">
              <a:rPr lang="ru-RU" smtClean="0"/>
              <a:t>27.04.2015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87379-F864-4DCC-860F-B4998419C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98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4222D-F606-4859-896E-051CBCC60C7C}" type="datetimeFigureOut">
              <a:rPr lang="ru-RU" smtClean="0"/>
              <a:t>27.04.2015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87379-F864-4DCC-860F-B4998419C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02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4222D-F606-4859-896E-051CBCC60C7C}" type="datetimeFigureOut">
              <a:rPr lang="ru-RU" smtClean="0"/>
              <a:t>27.04.2015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87379-F864-4DCC-860F-B4998419C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176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4222D-F606-4859-896E-051CBCC60C7C}" type="datetimeFigureOut">
              <a:rPr lang="ru-RU" smtClean="0"/>
              <a:t>27.04.2015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87379-F864-4DCC-860F-B4998419C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65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4222D-F606-4859-896E-051CBCC60C7C}" type="datetimeFigureOut">
              <a:rPr lang="ru-RU" smtClean="0"/>
              <a:t>27.04.2015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87379-F864-4DCC-860F-B4998419C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13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4222D-F606-4859-896E-051CBCC60C7C}" type="datetimeFigureOut">
              <a:rPr lang="ru-RU" smtClean="0"/>
              <a:t>27.04.2015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87379-F864-4DCC-860F-B4998419C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53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4222D-F606-4859-896E-051CBCC60C7C}" type="datetimeFigureOut">
              <a:rPr lang="ru-RU" smtClean="0"/>
              <a:t>27.04.2015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87379-F864-4DCC-860F-B4998419C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74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4222D-F606-4859-896E-051CBCC60C7C}" type="datetimeFigureOut">
              <a:rPr lang="ru-RU" smtClean="0"/>
              <a:t>27.04.2015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87379-F864-4DCC-860F-B4998419C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324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4222D-F606-4859-896E-051CBCC60C7C}" type="datetimeFigureOut">
              <a:rPr lang="ru-RU" smtClean="0"/>
              <a:t>27.04.2015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87379-F864-4DCC-860F-B4998419C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5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4222D-F606-4859-896E-051CBCC60C7C}" type="datetimeFigureOut">
              <a:rPr lang="ru-RU" smtClean="0"/>
              <a:t>27.04.2015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87379-F864-4DCC-860F-B4998419C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99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4222D-F606-4859-896E-051CBCC60C7C}" type="datetimeFigureOut">
              <a:rPr lang="ru-RU" smtClean="0"/>
              <a:t>27.04.2015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87379-F864-4DCC-860F-B4998419C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241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4222D-F606-4859-896E-051CBCC60C7C}" type="datetimeFigureOut">
              <a:rPr lang="ru-RU" smtClean="0"/>
              <a:t>27.04.2015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A87379-F864-4DCC-860F-B4998419C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337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18" Type="http://schemas.openxmlformats.org/officeDocument/2006/relationships/image" Target="../media/image18.jpeg"/><Relationship Id="rId3" Type="http://schemas.microsoft.com/office/2007/relationships/hdphoto" Target="../media/hdphoto1.wdp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" Type="http://schemas.openxmlformats.org/officeDocument/2006/relationships/image" Target="../media/image27.png"/><Relationship Id="rId16" Type="http://schemas.openxmlformats.org/officeDocument/2006/relationships/image" Target="../media/image16.gif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jpeg"/><Relationship Id="rId10" Type="http://schemas.openxmlformats.org/officeDocument/2006/relationships/image" Target="../media/image10.jpeg"/><Relationship Id="rId19" Type="http://schemas.openxmlformats.org/officeDocument/2006/relationships/image" Target="../media/image19.gif"/><Relationship Id="rId4" Type="http://schemas.openxmlformats.org/officeDocument/2006/relationships/image" Target="../media/image4.gif"/><Relationship Id="rId9" Type="http://schemas.openxmlformats.org/officeDocument/2006/relationships/image" Target="../media/image9.jpeg"/><Relationship Id="rId14" Type="http://schemas.openxmlformats.org/officeDocument/2006/relationships/image" Target="../media/image14.png"/><Relationship Id="rId22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18" Type="http://schemas.openxmlformats.org/officeDocument/2006/relationships/image" Target="../media/image18.jpeg"/><Relationship Id="rId3" Type="http://schemas.microsoft.com/office/2007/relationships/hdphoto" Target="../media/hdphoto1.wdp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" Type="http://schemas.openxmlformats.org/officeDocument/2006/relationships/image" Target="../media/image27.png"/><Relationship Id="rId16" Type="http://schemas.openxmlformats.org/officeDocument/2006/relationships/image" Target="../media/image16.gif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jpeg"/><Relationship Id="rId10" Type="http://schemas.openxmlformats.org/officeDocument/2006/relationships/image" Target="../media/image10.jpeg"/><Relationship Id="rId19" Type="http://schemas.openxmlformats.org/officeDocument/2006/relationships/image" Target="../media/image19.gif"/><Relationship Id="rId4" Type="http://schemas.openxmlformats.org/officeDocument/2006/relationships/image" Target="../media/image4.gif"/><Relationship Id="rId9" Type="http://schemas.openxmlformats.org/officeDocument/2006/relationships/image" Target="../media/image9.jpeg"/><Relationship Id="rId14" Type="http://schemas.openxmlformats.org/officeDocument/2006/relationships/image" Target="../media/image14.png"/><Relationship Id="rId22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18" Type="http://schemas.openxmlformats.org/officeDocument/2006/relationships/image" Target="../media/image18.jpeg"/><Relationship Id="rId3" Type="http://schemas.microsoft.com/office/2007/relationships/hdphoto" Target="../media/hdphoto1.wdp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" Type="http://schemas.openxmlformats.org/officeDocument/2006/relationships/image" Target="../media/image27.png"/><Relationship Id="rId16" Type="http://schemas.openxmlformats.org/officeDocument/2006/relationships/image" Target="../media/image16.gif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jpeg"/><Relationship Id="rId10" Type="http://schemas.openxmlformats.org/officeDocument/2006/relationships/image" Target="../media/image10.jpeg"/><Relationship Id="rId19" Type="http://schemas.openxmlformats.org/officeDocument/2006/relationships/image" Target="../media/image19.gif"/><Relationship Id="rId4" Type="http://schemas.openxmlformats.org/officeDocument/2006/relationships/image" Target="../media/image4.gif"/><Relationship Id="rId9" Type="http://schemas.openxmlformats.org/officeDocument/2006/relationships/image" Target="../media/image9.jpeg"/><Relationship Id="rId14" Type="http://schemas.openxmlformats.org/officeDocument/2006/relationships/image" Target="../media/image14.png"/><Relationship Id="rId22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18" Type="http://schemas.openxmlformats.org/officeDocument/2006/relationships/image" Target="../media/image18.jpeg"/><Relationship Id="rId3" Type="http://schemas.microsoft.com/office/2007/relationships/hdphoto" Target="../media/hdphoto1.wdp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" Type="http://schemas.openxmlformats.org/officeDocument/2006/relationships/image" Target="../media/image27.png"/><Relationship Id="rId16" Type="http://schemas.openxmlformats.org/officeDocument/2006/relationships/image" Target="../media/image16.gif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jpeg"/><Relationship Id="rId10" Type="http://schemas.openxmlformats.org/officeDocument/2006/relationships/image" Target="../media/image10.jpeg"/><Relationship Id="rId19" Type="http://schemas.openxmlformats.org/officeDocument/2006/relationships/image" Target="../media/image19.gif"/><Relationship Id="rId4" Type="http://schemas.openxmlformats.org/officeDocument/2006/relationships/image" Target="../media/image4.gif"/><Relationship Id="rId9" Type="http://schemas.openxmlformats.org/officeDocument/2006/relationships/image" Target="../media/image9.jpeg"/><Relationship Id="rId14" Type="http://schemas.openxmlformats.org/officeDocument/2006/relationships/image" Target="../media/image14.png"/><Relationship Id="rId22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18" Type="http://schemas.openxmlformats.org/officeDocument/2006/relationships/image" Target="../media/image18.jpeg"/><Relationship Id="rId3" Type="http://schemas.microsoft.com/office/2007/relationships/hdphoto" Target="../media/hdphoto1.wdp"/><Relationship Id="rId21" Type="http://schemas.openxmlformats.org/officeDocument/2006/relationships/image" Target="../media/image20.pn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5" Type="http://schemas.openxmlformats.org/officeDocument/2006/relationships/image" Target="../media/image29.jpeg"/><Relationship Id="rId2" Type="http://schemas.openxmlformats.org/officeDocument/2006/relationships/image" Target="../media/image27.png"/><Relationship Id="rId16" Type="http://schemas.openxmlformats.org/officeDocument/2006/relationships/image" Target="../media/image16.gif"/><Relationship Id="rId20" Type="http://schemas.openxmlformats.org/officeDocument/2006/relationships/image" Target="../media/image1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3.jpe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2.jpg"/><Relationship Id="rId10" Type="http://schemas.openxmlformats.org/officeDocument/2006/relationships/image" Target="../media/image10.jpeg"/><Relationship Id="rId19" Type="http://schemas.openxmlformats.org/officeDocument/2006/relationships/image" Target="../media/image28.png"/><Relationship Id="rId4" Type="http://schemas.openxmlformats.org/officeDocument/2006/relationships/image" Target="../media/image4.gif"/><Relationship Id="rId9" Type="http://schemas.openxmlformats.org/officeDocument/2006/relationships/image" Target="../media/image9.jpeg"/><Relationship Id="rId14" Type="http://schemas.openxmlformats.org/officeDocument/2006/relationships/image" Target="../media/image14.png"/><Relationship Id="rId22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0lik.ru/cliparts/226435-griby-i-gribochki-v-png.html" TargetMode="External"/><Relationship Id="rId13" Type="http://schemas.openxmlformats.org/officeDocument/2006/relationships/hyperlink" Target="http://www.layoutsparks.com/pictures/rainy-drops-0" TargetMode="External"/><Relationship Id="rId3" Type="http://schemas.openxmlformats.org/officeDocument/2006/relationships/hyperlink" Target="http://goldarms.narod.ru/painting4.htm" TargetMode="External"/><Relationship Id="rId7" Type="http://schemas.openxmlformats.org/officeDocument/2006/relationships/hyperlink" Target="http://kira-scrap.ru/dir/priroda/griby/296-4-2" TargetMode="External"/><Relationship Id="rId12" Type="http://schemas.openxmlformats.org/officeDocument/2006/relationships/hyperlink" Target="https://www.fl.ru/users/kisena80/viewproj.php?prjid=2279604" TargetMode="External"/><Relationship Id="rId17" Type="http://schemas.openxmlformats.org/officeDocument/2006/relationships/image" Target="../media/image26.gif"/><Relationship Id="rId2" Type="http://schemas.openxmlformats.org/officeDocument/2006/relationships/hyperlink" Target="http://www.neizvestniy-geniy.ru/cat/gifanime/ivirejvrijg/343980.html" TargetMode="External"/><Relationship Id="rId16" Type="http://schemas.openxmlformats.org/officeDocument/2006/relationships/hyperlink" Target="http://allgraf.net/clipart/cliparts/9976-skrap-nabor-rulonnaya-bumaga.html%20-%20&#1089;&#1082;&#1088;&#1072;&#1087;-&#1085;&#1072;&#1073;&#1086;&#1088;%20&#1057;&#1074;&#1080;&#1090;&#1082;&#1080;%20(3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askraski-s3dk.blogspot.ru/2014/06/blog-post_7.html" TargetMode="External"/><Relationship Id="rId11" Type="http://schemas.openxmlformats.org/officeDocument/2006/relationships/hyperlink" Target="http://www.planetsad.ru/&#1044;&#1072;&#1095;&#1085;&#1080;&#1082;_&#1079;&#1072;&#1073;&#1086;&#1088;&#1095;&#1080;&#1082;_&#1082;&#1086;&#1088;&#1080;&#1095;&#1085;&#1077;&#1074;&#1099;&#1081;" TargetMode="External"/><Relationship Id="rId5" Type="http://schemas.openxmlformats.org/officeDocument/2006/relationships/hyperlink" Target="http://gifsla.ru/eda2.html" TargetMode="External"/><Relationship Id="rId15" Type="http://schemas.openxmlformats.org/officeDocument/2006/relationships/hyperlink" Target="http://animal-kid.com/raindrops-animated-gif.html" TargetMode="External"/><Relationship Id="rId10" Type="http://schemas.openxmlformats.org/officeDocument/2006/relationships/hyperlink" Target="http://www.liveinternet.ru/users/4400989/post194300396/" TargetMode="External"/><Relationship Id="rId4" Type="http://schemas.openxmlformats.org/officeDocument/2006/relationships/hyperlink" Target="http://ps-shtychki.ucoz.ru/load/dlja_fotoshopa/eda_napitki_zagotovki/ovoshhi_s_ehmocijami_klipart_na_prozrachnom_fone_v_png/50-1-0-2018" TargetMode="External"/><Relationship Id="rId9" Type="http://schemas.openxmlformats.org/officeDocument/2006/relationships/hyperlink" Target="http://www.liveinternet.ru/users/4383415/post186955105%20-%20&#1087;&#1072;&#1076;&#1072;&#1102;&#1097;&#1080;&#1077;%20&#1083;&#1080;&#1089;&#1090;&#1100;&#1103;%20(4" TargetMode="External"/><Relationship Id="rId14" Type="http://schemas.openxmlformats.org/officeDocument/2006/relationships/hyperlink" Target="http://pixgood.com/cartoon-rain-falling.html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18" Type="http://schemas.openxmlformats.org/officeDocument/2006/relationships/image" Target="../media/image18.jpeg"/><Relationship Id="rId3" Type="http://schemas.microsoft.com/office/2007/relationships/hdphoto" Target="../media/hdphoto1.wdp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" Type="http://schemas.openxmlformats.org/officeDocument/2006/relationships/image" Target="../media/image3.png"/><Relationship Id="rId16" Type="http://schemas.openxmlformats.org/officeDocument/2006/relationships/image" Target="../media/image16.gif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jpeg"/><Relationship Id="rId10" Type="http://schemas.openxmlformats.org/officeDocument/2006/relationships/image" Target="../media/image10.jpeg"/><Relationship Id="rId19" Type="http://schemas.openxmlformats.org/officeDocument/2006/relationships/image" Target="../media/image19.gif"/><Relationship Id="rId4" Type="http://schemas.openxmlformats.org/officeDocument/2006/relationships/image" Target="../media/image4.gif"/><Relationship Id="rId9" Type="http://schemas.openxmlformats.org/officeDocument/2006/relationships/image" Target="../media/image9.jpeg"/><Relationship Id="rId14" Type="http://schemas.openxmlformats.org/officeDocument/2006/relationships/image" Target="../media/image14.png"/><Relationship Id="rId22" Type="http://schemas.openxmlformats.org/officeDocument/2006/relationships/image" Target="../media/image22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18" Type="http://schemas.openxmlformats.org/officeDocument/2006/relationships/image" Target="../media/image18.jpeg"/><Relationship Id="rId26" Type="http://schemas.microsoft.com/office/2007/relationships/hdphoto" Target="../media/hdphoto2.wdp"/><Relationship Id="rId3" Type="http://schemas.microsoft.com/office/2007/relationships/hdphoto" Target="../media/hdphoto1.wdp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5" Type="http://schemas.openxmlformats.org/officeDocument/2006/relationships/image" Target="../media/image25.png"/><Relationship Id="rId2" Type="http://schemas.openxmlformats.org/officeDocument/2006/relationships/image" Target="../media/image3.png"/><Relationship Id="rId16" Type="http://schemas.openxmlformats.org/officeDocument/2006/relationships/image" Target="../media/image16.gif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jpeg"/><Relationship Id="rId10" Type="http://schemas.openxmlformats.org/officeDocument/2006/relationships/image" Target="../media/image10.jpeg"/><Relationship Id="rId19" Type="http://schemas.openxmlformats.org/officeDocument/2006/relationships/image" Target="../media/image19.gif"/><Relationship Id="rId4" Type="http://schemas.openxmlformats.org/officeDocument/2006/relationships/image" Target="../media/image4.gif"/><Relationship Id="rId9" Type="http://schemas.openxmlformats.org/officeDocument/2006/relationships/image" Target="../media/image9.jpeg"/><Relationship Id="rId14" Type="http://schemas.openxmlformats.org/officeDocument/2006/relationships/image" Target="../media/image14.png"/><Relationship Id="rId22" Type="http://schemas.openxmlformats.org/officeDocument/2006/relationships/image" Target="../media/image22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18" Type="http://schemas.openxmlformats.org/officeDocument/2006/relationships/image" Target="../media/image18.jpeg"/><Relationship Id="rId3" Type="http://schemas.microsoft.com/office/2007/relationships/hdphoto" Target="../media/hdphoto1.wdp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" Type="http://schemas.openxmlformats.org/officeDocument/2006/relationships/image" Target="../media/image3.png"/><Relationship Id="rId16" Type="http://schemas.openxmlformats.org/officeDocument/2006/relationships/image" Target="../media/image16.gif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6.gif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jpeg"/><Relationship Id="rId10" Type="http://schemas.openxmlformats.org/officeDocument/2006/relationships/image" Target="../media/image10.jpeg"/><Relationship Id="rId19" Type="http://schemas.openxmlformats.org/officeDocument/2006/relationships/image" Target="../media/image19.gif"/><Relationship Id="rId4" Type="http://schemas.openxmlformats.org/officeDocument/2006/relationships/image" Target="../media/image4.gif"/><Relationship Id="rId9" Type="http://schemas.openxmlformats.org/officeDocument/2006/relationships/image" Target="../media/image9.jpeg"/><Relationship Id="rId14" Type="http://schemas.openxmlformats.org/officeDocument/2006/relationships/image" Target="../media/image14.png"/><Relationship Id="rId22" Type="http://schemas.openxmlformats.org/officeDocument/2006/relationships/image" Target="../media/image22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18" Type="http://schemas.openxmlformats.org/officeDocument/2006/relationships/image" Target="../media/image18.jpeg"/><Relationship Id="rId3" Type="http://schemas.microsoft.com/office/2007/relationships/hdphoto" Target="../media/hdphoto1.wdp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" Type="http://schemas.openxmlformats.org/officeDocument/2006/relationships/image" Target="../media/image27.png"/><Relationship Id="rId16" Type="http://schemas.openxmlformats.org/officeDocument/2006/relationships/image" Target="../media/image16.gif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jpeg"/><Relationship Id="rId10" Type="http://schemas.openxmlformats.org/officeDocument/2006/relationships/image" Target="../media/image10.jpeg"/><Relationship Id="rId19" Type="http://schemas.openxmlformats.org/officeDocument/2006/relationships/image" Target="../media/image19.gif"/><Relationship Id="rId4" Type="http://schemas.openxmlformats.org/officeDocument/2006/relationships/image" Target="../media/image4.gif"/><Relationship Id="rId9" Type="http://schemas.openxmlformats.org/officeDocument/2006/relationships/image" Target="../media/image9.jpeg"/><Relationship Id="rId14" Type="http://schemas.openxmlformats.org/officeDocument/2006/relationships/image" Target="../media/image14.png"/><Relationship Id="rId22" Type="http://schemas.openxmlformats.org/officeDocument/2006/relationships/image" Target="../media/image22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18" Type="http://schemas.openxmlformats.org/officeDocument/2006/relationships/image" Target="../media/image18.jpeg"/><Relationship Id="rId3" Type="http://schemas.microsoft.com/office/2007/relationships/hdphoto" Target="../media/hdphoto1.wdp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" Type="http://schemas.openxmlformats.org/officeDocument/2006/relationships/image" Target="../media/image27.png"/><Relationship Id="rId16" Type="http://schemas.openxmlformats.org/officeDocument/2006/relationships/image" Target="../media/image16.gif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jpeg"/><Relationship Id="rId10" Type="http://schemas.openxmlformats.org/officeDocument/2006/relationships/image" Target="../media/image10.jpeg"/><Relationship Id="rId19" Type="http://schemas.openxmlformats.org/officeDocument/2006/relationships/image" Target="../media/image19.gif"/><Relationship Id="rId4" Type="http://schemas.openxmlformats.org/officeDocument/2006/relationships/image" Target="../media/image4.gif"/><Relationship Id="rId9" Type="http://schemas.openxmlformats.org/officeDocument/2006/relationships/image" Target="../media/image9.jpeg"/><Relationship Id="rId14" Type="http://schemas.openxmlformats.org/officeDocument/2006/relationships/image" Target="../media/image14.png"/><Relationship Id="rId22" Type="http://schemas.openxmlformats.org/officeDocument/2006/relationships/image" Target="../media/image22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18" Type="http://schemas.openxmlformats.org/officeDocument/2006/relationships/image" Target="../media/image18.jpeg"/><Relationship Id="rId3" Type="http://schemas.microsoft.com/office/2007/relationships/hdphoto" Target="../media/hdphoto1.wdp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" Type="http://schemas.openxmlformats.org/officeDocument/2006/relationships/image" Target="../media/image27.png"/><Relationship Id="rId16" Type="http://schemas.openxmlformats.org/officeDocument/2006/relationships/image" Target="../media/image16.gif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jpeg"/><Relationship Id="rId10" Type="http://schemas.openxmlformats.org/officeDocument/2006/relationships/image" Target="../media/image10.jpeg"/><Relationship Id="rId19" Type="http://schemas.openxmlformats.org/officeDocument/2006/relationships/image" Target="../media/image19.gif"/><Relationship Id="rId4" Type="http://schemas.openxmlformats.org/officeDocument/2006/relationships/image" Target="../media/image4.gif"/><Relationship Id="rId9" Type="http://schemas.openxmlformats.org/officeDocument/2006/relationships/image" Target="../media/image9.jpeg"/><Relationship Id="rId14" Type="http://schemas.openxmlformats.org/officeDocument/2006/relationships/image" Target="../media/image14.png"/><Relationship Id="rId22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18" Type="http://schemas.openxmlformats.org/officeDocument/2006/relationships/image" Target="../media/image18.jpeg"/><Relationship Id="rId3" Type="http://schemas.microsoft.com/office/2007/relationships/hdphoto" Target="../media/hdphoto1.wdp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" Type="http://schemas.openxmlformats.org/officeDocument/2006/relationships/image" Target="../media/image27.png"/><Relationship Id="rId16" Type="http://schemas.openxmlformats.org/officeDocument/2006/relationships/image" Target="../media/image16.gif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jpeg"/><Relationship Id="rId10" Type="http://schemas.openxmlformats.org/officeDocument/2006/relationships/image" Target="../media/image10.jpeg"/><Relationship Id="rId19" Type="http://schemas.openxmlformats.org/officeDocument/2006/relationships/image" Target="../media/image19.gif"/><Relationship Id="rId4" Type="http://schemas.openxmlformats.org/officeDocument/2006/relationships/image" Target="../media/image4.gif"/><Relationship Id="rId9" Type="http://schemas.openxmlformats.org/officeDocument/2006/relationships/image" Target="../media/image9.jpeg"/><Relationship Id="rId14" Type="http://schemas.openxmlformats.org/officeDocument/2006/relationships/image" Target="../media/image14.png"/><Relationship Id="rId22" Type="http://schemas.openxmlformats.org/officeDocument/2006/relationships/image" Target="../media/image22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18" Type="http://schemas.openxmlformats.org/officeDocument/2006/relationships/image" Target="../media/image18.jpeg"/><Relationship Id="rId3" Type="http://schemas.microsoft.com/office/2007/relationships/hdphoto" Target="../media/hdphoto1.wdp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" Type="http://schemas.openxmlformats.org/officeDocument/2006/relationships/image" Target="../media/image27.png"/><Relationship Id="rId16" Type="http://schemas.openxmlformats.org/officeDocument/2006/relationships/image" Target="../media/image16.gif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jpeg"/><Relationship Id="rId10" Type="http://schemas.openxmlformats.org/officeDocument/2006/relationships/image" Target="../media/image10.jpeg"/><Relationship Id="rId19" Type="http://schemas.openxmlformats.org/officeDocument/2006/relationships/image" Target="../media/image19.gif"/><Relationship Id="rId4" Type="http://schemas.openxmlformats.org/officeDocument/2006/relationships/image" Target="../media/image4.gif"/><Relationship Id="rId9" Type="http://schemas.openxmlformats.org/officeDocument/2006/relationships/image" Target="../media/image9.jpeg"/><Relationship Id="rId14" Type="http://schemas.openxmlformats.org/officeDocument/2006/relationships/image" Target="../media/image14.png"/><Relationship Id="rId22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1414" y="6061524"/>
            <a:ext cx="1207458" cy="79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98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9024">
              <a:srgbClr val="787878"/>
            </a:gs>
            <a:gs pos="59000">
              <a:srgbClr val="FFC000"/>
            </a:gs>
            <a:gs pos="0">
              <a:srgbClr val="00B050"/>
            </a:gs>
            <a:gs pos="30000">
              <a:srgbClr val="C00000"/>
            </a:gs>
            <a:gs pos="100000">
              <a:schemeClr val="accent4">
                <a:lumMod val="50000"/>
              </a:schemeClr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 flipH="1">
            <a:off x="3153708" y="6089999"/>
            <a:ext cx="469984" cy="46633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46"/>
            <a:ext cx="9156885" cy="56493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37" y="5039762"/>
            <a:ext cx="3330166" cy="1219200"/>
          </a:xfrm>
          <a:prstGeom prst="rect">
            <a:avLst/>
          </a:prstGeom>
        </p:spPr>
      </p:pic>
      <p:sp>
        <p:nvSpPr>
          <p:cNvPr id="17" name="Овал 16"/>
          <p:cNvSpPr/>
          <p:nvPr/>
        </p:nvSpPr>
        <p:spPr>
          <a:xfrm>
            <a:off x="1846241" y="5867870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641161" y="5881106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427" y="5039762"/>
            <a:ext cx="3132499" cy="1219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027" y="5039762"/>
            <a:ext cx="3151925" cy="1219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811" y="3942333"/>
            <a:ext cx="739439" cy="11739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442" y="3803907"/>
            <a:ext cx="709984" cy="8696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5" r="1"/>
          <a:stretch/>
        </p:blipFill>
        <p:spPr>
          <a:xfrm>
            <a:off x="1195057" y="5341238"/>
            <a:ext cx="1612781" cy="14724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77876">
            <a:off x="2563484" y="5345139"/>
            <a:ext cx="1188899" cy="2074630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3711080" y="543397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747714" y="5846993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31" y="5262419"/>
            <a:ext cx="1778995" cy="1561082"/>
          </a:xfrm>
          <a:prstGeom prst="rect">
            <a:avLst/>
          </a:prstGeom>
        </p:spPr>
      </p:pic>
      <p:sp>
        <p:nvSpPr>
          <p:cNvPr id="21" name="Овал 20"/>
          <p:cNvSpPr/>
          <p:nvPr/>
        </p:nvSpPr>
        <p:spPr>
          <a:xfrm>
            <a:off x="5905026" y="545033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 rot="1438924">
            <a:off x="6795191" y="5690396"/>
            <a:ext cx="782366" cy="66619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8919" flipH="1" flipV="1">
            <a:off x="6266187" y="4936026"/>
            <a:ext cx="1365798" cy="23833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850" y="3775669"/>
            <a:ext cx="860280" cy="106646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082" y="4126299"/>
            <a:ext cx="1449560" cy="108717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998" y="4046553"/>
            <a:ext cx="914402" cy="8077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13" y="4438802"/>
            <a:ext cx="2050154" cy="278661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7" y="4156694"/>
            <a:ext cx="914402" cy="8077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915" y="4249079"/>
            <a:ext cx="2235536" cy="303859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945" y="3893662"/>
            <a:ext cx="1364399" cy="137718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686" y="3643350"/>
            <a:ext cx="936733" cy="128069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776" y="3810963"/>
            <a:ext cx="936733" cy="128069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117" y="4096227"/>
            <a:ext cx="1449560" cy="108717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532" y="4178379"/>
            <a:ext cx="2274136" cy="29228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036" y="4184606"/>
            <a:ext cx="2253177" cy="286155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677" y="-278533"/>
            <a:ext cx="2300231" cy="720693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584" y="-272545"/>
            <a:ext cx="1704716" cy="72069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281" y="-278534"/>
            <a:ext cx="2391249" cy="720693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85" y="715826"/>
            <a:ext cx="3001322" cy="2758792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828" y="1642946"/>
            <a:ext cx="250702" cy="42616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410" y="-802173"/>
            <a:ext cx="2364463" cy="236446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824" y="1902461"/>
            <a:ext cx="148520" cy="252466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2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704" y="398790"/>
            <a:ext cx="3402305" cy="312737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261" y="-250767"/>
            <a:ext cx="2134970" cy="720693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926" y="-920891"/>
            <a:ext cx="2510473" cy="236446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353" y="1128973"/>
            <a:ext cx="250702" cy="42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56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9024">
              <a:srgbClr val="787878"/>
            </a:gs>
            <a:gs pos="59000">
              <a:srgbClr val="FFC000"/>
            </a:gs>
            <a:gs pos="0">
              <a:srgbClr val="00B050"/>
            </a:gs>
            <a:gs pos="30000">
              <a:srgbClr val="C00000"/>
            </a:gs>
            <a:gs pos="100000">
              <a:schemeClr val="accent4">
                <a:lumMod val="50000"/>
              </a:schemeClr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 flipH="1">
            <a:off x="3153708" y="6089999"/>
            <a:ext cx="469984" cy="46633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46"/>
            <a:ext cx="9156885" cy="56493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37" y="5039762"/>
            <a:ext cx="3330166" cy="1219200"/>
          </a:xfrm>
          <a:prstGeom prst="rect">
            <a:avLst/>
          </a:prstGeom>
        </p:spPr>
      </p:pic>
      <p:sp>
        <p:nvSpPr>
          <p:cNvPr id="17" name="Овал 16"/>
          <p:cNvSpPr/>
          <p:nvPr/>
        </p:nvSpPr>
        <p:spPr>
          <a:xfrm>
            <a:off x="1846241" y="5867870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641161" y="5881106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427" y="5039762"/>
            <a:ext cx="3132499" cy="1219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027" y="5039762"/>
            <a:ext cx="3151925" cy="1219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811" y="3942333"/>
            <a:ext cx="739439" cy="11739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442" y="3803907"/>
            <a:ext cx="709984" cy="8696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5" r="1"/>
          <a:stretch/>
        </p:blipFill>
        <p:spPr>
          <a:xfrm>
            <a:off x="1195057" y="5341238"/>
            <a:ext cx="1612781" cy="14724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77876">
            <a:off x="2563484" y="5345139"/>
            <a:ext cx="1188899" cy="2074630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3711080" y="543397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747714" y="5846993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31" y="5262419"/>
            <a:ext cx="1778995" cy="1561082"/>
          </a:xfrm>
          <a:prstGeom prst="rect">
            <a:avLst/>
          </a:prstGeom>
        </p:spPr>
      </p:pic>
      <p:sp>
        <p:nvSpPr>
          <p:cNvPr id="21" name="Овал 20"/>
          <p:cNvSpPr/>
          <p:nvPr/>
        </p:nvSpPr>
        <p:spPr>
          <a:xfrm>
            <a:off x="5905026" y="545033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 rot="1438924">
            <a:off x="6795191" y="5690396"/>
            <a:ext cx="782366" cy="66619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8919" flipH="1" flipV="1">
            <a:off x="6266187" y="4936026"/>
            <a:ext cx="1365798" cy="23833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850" y="3775669"/>
            <a:ext cx="860280" cy="106646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082" y="4126299"/>
            <a:ext cx="1449560" cy="108717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998" y="4046553"/>
            <a:ext cx="914402" cy="8077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13" y="4438802"/>
            <a:ext cx="2050154" cy="278661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7" y="4156694"/>
            <a:ext cx="914402" cy="8077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915" y="4249079"/>
            <a:ext cx="2235536" cy="303859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945" y="3893662"/>
            <a:ext cx="1364399" cy="137718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686" y="3643350"/>
            <a:ext cx="936733" cy="128069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776" y="3810963"/>
            <a:ext cx="936733" cy="128069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117" y="4096227"/>
            <a:ext cx="1449560" cy="108717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532" y="4178379"/>
            <a:ext cx="2274136" cy="29228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036" y="4184606"/>
            <a:ext cx="2253177" cy="286155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677" y="-278533"/>
            <a:ext cx="2300231" cy="720693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584" y="-272545"/>
            <a:ext cx="1704716" cy="72069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281" y="-278534"/>
            <a:ext cx="2391249" cy="720693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85" y="715826"/>
            <a:ext cx="3001322" cy="2758792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828" y="1642946"/>
            <a:ext cx="250702" cy="42616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410" y="-802173"/>
            <a:ext cx="2364463" cy="236446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824" y="1902461"/>
            <a:ext cx="148520" cy="252466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2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704" y="398790"/>
            <a:ext cx="3402305" cy="312737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261" y="-250767"/>
            <a:ext cx="2134970" cy="720693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926" y="-920891"/>
            <a:ext cx="2510473" cy="236446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353" y="1128973"/>
            <a:ext cx="250702" cy="42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81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9024">
              <a:srgbClr val="787878"/>
            </a:gs>
            <a:gs pos="59000">
              <a:srgbClr val="FFC000"/>
            </a:gs>
            <a:gs pos="0">
              <a:srgbClr val="00B050"/>
            </a:gs>
            <a:gs pos="30000">
              <a:srgbClr val="C00000"/>
            </a:gs>
            <a:gs pos="100000">
              <a:schemeClr val="accent4">
                <a:lumMod val="50000"/>
              </a:schemeClr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 flipH="1">
            <a:off x="3153708" y="6089999"/>
            <a:ext cx="469984" cy="46633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46"/>
            <a:ext cx="9156885" cy="56493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37" y="5039762"/>
            <a:ext cx="3330166" cy="1219200"/>
          </a:xfrm>
          <a:prstGeom prst="rect">
            <a:avLst/>
          </a:prstGeom>
        </p:spPr>
      </p:pic>
      <p:sp>
        <p:nvSpPr>
          <p:cNvPr id="17" name="Овал 16"/>
          <p:cNvSpPr/>
          <p:nvPr/>
        </p:nvSpPr>
        <p:spPr>
          <a:xfrm>
            <a:off x="1846241" y="5867870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641161" y="5881106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427" y="5039762"/>
            <a:ext cx="3132499" cy="1219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027" y="5039762"/>
            <a:ext cx="3151925" cy="1219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811" y="3942333"/>
            <a:ext cx="739439" cy="11739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442" y="3803907"/>
            <a:ext cx="709984" cy="8696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5" r="1"/>
          <a:stretch/>
        </p:blipFill>
        <p:spPr>
          <a:xfrm>
            <a:off x="1195057" y="5341238"/>
            <a:ext cx="1612781" cy="14724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77876">
            <a:off x="2563484" y="5345139"/>
            <a:ext cx="1188899" cy="2074630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3711080" y="543397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747714" y="5846993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31" y="5262419"/>
            <a:ext cx="1778995" cy="1561082"/>
          </a:xfrm>
          <a:prstGeom prst="rect">
            <a:avLst/>
          </a:prstGeom>
        </p:spPr>
      </p:pic>
      <p:sp>
        <p:nvSpPr>
          <p:cNvPr id="21" name="Овал 20"/>
          <p:cNvSpPr/>
          <p:nvPr/>
        </p:nvSpPr>
        <p:spPr>
          <a:xfrm>
            <a:off x="5905026" y="545033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 rot="1438924">
            <a:off x="6795191" y="5690396"/>
            <a:ext cx="782366" cy="66619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8919" flipH="1" flipV="1">
            <a:off x="6266187" y="4936026"/>
            <a:ext cx="1365798" cy="23833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850" y="3775669"/>
            <a:ext cx="860280" cy="106646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082" y="4126299"/>
            <a:ext cx="1449560" cy="108717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998" y="4046553"/>
            <a:ext cx="914402" cy="8077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13" y="4438802"/>
            <a:ext cx="2050154" cy="278661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7" y="4156694"/>
            <a:ext cx="914402" cy="8077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915" y="4249079"/>
            <a:ext cx="2235536" cy="303859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945" y="3893662"/>
            <a:ext cx="1364399" cy="137718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686" y="3643350"/>
            <a:ext cx="936733" cy="128069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776" y="3810963"/>
            <a:ext cx="936733" cy="128069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117" y="4096227"/>
            <a:ext cx="1449560" cy="108717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532" y="4178379"/>
            <a:ext cx="2274136" cy="29228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036" y="4184606"/>
            <a:ext cx="2253177" cy="286155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677" y="-278533"/>
            <a:ext cx="2300231" cy="720693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584" y="-272545"/>
            <a:ext cx="1704716" cy="72069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281" y="-278534"/>
            <a:ext cx="2391249" cy="720693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85" y="715826"/>
            <a:ext cx="3001322" cy="2758792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828" y="1642946"/>
            <a:ext cx="250702" cy="42616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410" y="-802173"/>
            <a:ext cx="2364463" cy="236446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824" y="1902461"/>
            <a:ext cx="148520" cy="252466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2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704" y="398790"/>
            <a:ext cx="3402305" cy="312737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261" y="-250767"/>
            <a:ext cx="2134970" cy="720693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926" y="-920891"/>
            <a:ext cx="2510473" cy="236446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353" y="1128973"/>
            <a:ext cx="250702" cy="42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49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9024">
              <a:srgbClr val="787878"/>
            </a:gs>
            <a:gs pos="59000">
              <a:srgbClr val="FFC000"/>
            </a:gs>
            <a:gs pos="0">
              <a:srgbClr val="00B050"/>
            </a:gs>
            <a:gs pos="30000">
              <a:srgbClr val="C00000"/>
            </a:gs>
            <a:gs pos="100000">
              <a:schemeClr val="accent4">
                <a:lumMod val="50000"/>
              </a:schemeClr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 flipH="1">
            <a:off x="3153708" y="6089999"/>
            <a:ext cx="469984" cy="46633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46"/>
            <a:ext cx="9156885" cy="56493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37" y="5039762"/>
            <a:ext cx="3330166" cy="1219200"/>
          </a:xfrm>
          <a:prstGeom prst="rect">
            <a:avLst/>
          </a:prstGeom>
        </p:spPr>
      </p:pic>
      <p:sp>
        <p:nvSpPr>
          <p:cNvPr id="17" name="Овал 16"/>
          <p:cNvSpPr/>
          <p:nvPr/>
        </p:nvSpPr>
        <p:spPr>
          <a:xfrm>
            <a:off x="1846241" y="5867870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641161" y="5881106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427" y="5039762"/>
            <a:ext cx="3132499" cy="1219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027" y="5039762"/>
            <a:ext cx="3151925" cy="1219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811" y="3942333"/>
            <a:ext cx="739439" cy="11739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442" y="3803907"/>
            <a:ext cx="709984" cy="8696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5" r="1"/>
          <a:stretch/>
        </p:blipFill>
        <p:spPr>
          <a:xfrm>
            <a:off x="1195057" y="5341238"/>
            <a:ext cx="1612781" cy="14724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77876">
            <a:off x="2563484" y="5345139"/>
            <a:ext cx="1188899" cy="2074630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3711080" y="543397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747714" y="5846993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31" y="5262419"/>
            <a:ext cx="1778995" cy="1561082"/>
          </a:xfrm>
          <a:prstGeom prst="rect">
            <a:avLst/>
          </a:prstGeom>
        </p:spPr>
      </p:pic>
      <p:sp>
        <p:nvSpPr>
          <p:cNvPr id="21" name="Овал 20"/>
          <p:cNvSpPr/>
          <p:nvPr/>
        </p:nvSpPr>
        <p:spPr>
          <a:xfrm>
            <a:off x="5905026" y="545033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 rot="1438924">
            <a:off x="6795191" y="5690396"/>
            <a:ext cx="782366" cy="66619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8919" flipH="1" flipV="1">
            <a:off x="6266187" y="4936026"/>
            <a:ext cx="1365798" cy="23833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850" y="3775669"/>
            <a:ext cx="860280" cy="106646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082" y="4126299"/>
            <a:ext cx="1449560" cy="108717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998" y="4046553"/>
            <a:ext cx="914402" cy="8077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13" y="4438802"/>
            <a:ext cx="2050154" cy="278661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7" y="4156694"/>
            <a:ext cx="914402" cy="8077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915" y="4249079"/>
            <a:ext cx="2235536" cy="303859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945" y="3893662"/>
            <a:ext cx="1364399" cy="137718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686" y="3643350"/>
            <a:ext cx="936733" cy="128069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776" y="3810963"/>
            <a:ext cx="936733" cy="128069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117" y="4096227"/>
            <a:ext cx="1449560" cy="108717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532" y="4178379"/>
            <a:ext cx="2274136" cy="29228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036" y="4184606"/>
            <a:ext cx="2253177" cy="286155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677" y="-278533"/>
            <a:ext cx="2300231" cy="720693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584" y="-272545"/>
            <a:ext cx="1704716" cy="72069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281" y="-278534"/>
            <a:ext cx="2391249" cy="720693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85" y="715826"/>
            <a:ext cx="3001322" cy="2758792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828" y="1642946"/>
            <a:ext cx="250702" cy="42616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410" y="-802173"/>
            <a:ext cx="2364463" cy="236446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824" y="1902461"/>
            <a:ext cx="148520" cy="252466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2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704" y="398790"/>
            <a:ext cx="3402305" cy="312737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261" y="-250767"/>
            <a:ext cx="2134970" cy="720693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926" y="-920891"/>
            <a:ext cx="2510473" cy="236446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353" y="1128973"/>
            <a:ext cx="250702" cy="42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711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9024">
              <a:srgbClr val="787878"/>
            </a:gs>
            <a:gs pos="59000">
              <a:srgbClr val="FFC000"/>
            </a:gs>
            <a:gs pos="0">
              <a:srgbClr val="00B050"/>
            </a:gs>
            <a:gs pos="30000">
              <a:srgbClr val="C00000"/>
            </a:gs>
            <a:gs pos="100000">
              <a:schemeClr val="accent4">
                <a:lumMod val="50000"/>
              </a:schemeClr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 flipH="1">
            <a:off x="3153708" y="6089999"/>
            <a:ext cx="469984" cy="46633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46"/>
            <a:ext cx="9156885" cy="56493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37" y="5039762"/>
            <a:ext cx="3330166" cy="1219200"/>
          </a:xfrm>
          <a:prstGeom prst="rect">
            <a:avLst/>
          </a:prstGeom>
        </p:spPr>
      </p:pic>
      <p:sp>
        <p:nvSpPr>
          <p:cNvPr id="17" name="Овал 16"/>
          <p:cNvSpPr/>
          <p:nvPr/>
        </p:nvSpPr>
        <p:spPr>
          <a:xfrm>
            <a:off x="1846241" y="5867870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641161" y="5881106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427" y="5039762"/>
            <a:ext cx="3132499" cy="1219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027" y="5039762"/>
            <a:ext cx="3151925" cy="1219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811" y="3942333"/>
            <a:ext cx="739439" cy="11739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442" y="3803907"/>
            <a:ext cx="709984" cy="8696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5" r="1"/>
          <a:stretch/>
        </p:blipFill>
        <p:spPr>
          <a:xfrm>
            <a:off x="1195057" y="5341238"/>
            <a:ext cx="1612781" cy="14724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77876">
            <a:off x="2563484" y="5345139"/>
            <a:ext cx="1188899" cy="2074630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3711080" y="543397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747714" y="5846993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31" y="5262419"/>
            <a:ext cx="1778995" cy="1561082"/>
          </a:xfrm>
          <a:prstGeom prst="rect">
            <a:avLst/>
          </a:prstGeom>
        </p:spPr>
      </p:pic>
      <p:sp>
        <p:nvSpPr>
          <p:cNvPr id="21" name="Овал 20"/>
          <p:cNvSpPr/>
          <p:nvPr/>
        </p:nvSpPr>
        <p:spPr>
          <a:xfrm>
            <a:off x="5905026" y="545033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 rot="1438924">
            <a:off x="6795191" y="5690396"/>
            <a:ext cx="782366" cy="66619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8919" flipH="1" flipV="1">
            <a:off x="6266187" y="4936026"/>
            <a:ext cx="1365798" cy="23833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850" y="3775669"/>
            <a:ext cx="860280" cy="106646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082" y="4126299"/>
            <a:ext cx="1449560" cy="108717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998" y="4046553"/>
            <a:ext cx="914402" cy="8077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13" y="4438802"/>
            <a:ext cx="2050154" cy="278661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7" y="4156694"/>
            <a:ext cx="914402" cy="8077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915" y="4249079"/>
            <a:ext cx="2235536" cy="303859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945" y="3893662"/>
            <a:ext cx="1364399" cy="137718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686" y="3643350"/>
            <a:ext cx="936733" cy="128069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776" y="3810963"/>
            <a:ext cx="936733" cy="128069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117" y="4096227"/>
            <a:ext cx="1449560" cy="108717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532" y="4178379"/>
            <a:ext cx="2274136" cy="29228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036" y="4184606"/>
            <a:ext cx="2253177" cy="286155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426" y="-221631"/>
            <a:ext cx="2300231" cy="720693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20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00" y="-77098"/>
            <a:ext cx="1704716" cy="72069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20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901" y="-124510"/>
            <a:ext cx="2391249" cy="720693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85" y="715826"/>
            <a:ext cx="3001322" cy="2758792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828" y="1642946"/>
            <a:ext cx="250702" cy="42616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476" y="-647204"/>
            <a:ext cx="2364463" cy="236446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824" y="1902461"/>
            <a:ext cx="148520" cy="252466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36" y="426443"/>
            <a:ext cx="3402305" cy="312737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20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881" y="-187880"/>
            <a:ext cx="2510425" cy="847434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287" y="-690464"/>
            <a:ext cx="2510473" cy="236446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353" y="1128973"/>
            <a:ext cx="250702" cy="426164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56" y="1584785"/>
            <a:ext cx="219242" cy="37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24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988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1414" y="6061524"/>
            <a:ext cx="1207458" cy="79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3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rgbClr val="63F6FD"/>
            </a:gs>
            <a:gs pos="25000">
              <a:srgbClr val="A9F3FD"/>
            </a:gs>
            <a:gs pos="54000">
              <a:srgbClr val="ABF7DF"/>
            </a:gs>
            <a:gs pos="100000">
              <a:srgbClr val="98B7F6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0852" y="667284"/>
            <a:ext cx="87477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2"/>
              </a:rPr>
              <a:t>http://</a:t>
            </a:r>
            <a:r>
              <a:rPr lang="en-US" sz="1400" dirty="0" smtClean="0">
                <a:hlinkClick r:id="rId2"/>
              </a:rPr>
              <a:t>www.neizvestniy-geniy.ru/cat/gifanime/ivirejvrijg/343980.html</a:t>
            </a:r>
            <a:r>
              <a:rPr lang="en-US" sz="1400" dirty="0" smtClean="0"/>
              <a:t> – </a:t>
            </a:r>
            <a:r>
              <a:rPr lang="ru-RU" sz="1400" dirty="0" smtClean="0"/>
              <a:t>осень (1 и 16 слайд)</a:t>
            </a:r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1054" y="1040556"/>
            <a:ext cx="8747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dirty="0">
                <a:hlinkClick r:id="rId3"/>
              </a:rPr>
              <a:t>http://</a:t>
            </a:r>
            <a:r>
              <a:rPr lang="en-US" sz="1400" dirty="0" smtClean="0">
                <a:hlinkClick r:id="rId3"/>
              </a:rPr>
              <a:t>goldarms.narod.ru/painting4.htm</a:t>
            </a:r>
            <a:r>
              <a:rPr lang="ru-RU" sz="1400" dirty="0" smtClean="0"/>
              <a:t> - картина «Осень</a:t>
            </a:r>
            <a:r>
              <a:rPr lang="ru-RU" sz="1400" dirty="0"/>
              <a:t>. Утро в берёзовой </a:t>
            </a:r>
            <a:r>
              <a:rPr lang="ru-RU" sz="1400" dirty="0" smtClean="0"/>
              <a:t>роще» художника Сергея Панасенко (2-14 слайды - фон) </a:t>
            </a: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0853" y="2162971"/>
            <a:ext cx="872816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4"/>
              </a:rPr>
              <a:t>http://</a:t>
            </a:r>
            <a:r>
              <a:rPr lang="en-US" sz="1400" dirty="0" smtClean="0">
                <a:hlinkClick r:id="rId4"/>
              </a:rPr>
              <a:t>ps-shtychki.ucoz.ru/load/dlja_fotoshopa/eda_napitki_zagotovki/ovoshhi_s_ehmocijami_klipart_na_prozrachnom_fone_v_png/50-1-0-2018</a:t>
            </a:r>
            <a:r>
              <a:rPr lang="ru-RU" sz="1400" dirty="0" smtClean="0"/>
              <a:t> - клипарт овощи (2-14 слайды)</a:t>
            </a:r>
          </a:p>
          <a:p>
            <a:r>
              <a:rPr lang="en-US" sz="1400" dirty="0">
                <a:hlinkClick r:id="rId5"/>
              </a:rPr>
              <a:t>http://</a:t>
            </a:r>
            <a:r>
              <a:rPr lang="en-US" sz="1400" dirty="0" smtClean="0">
                <a:hlinkClick r:id="rId5"/>
              </a:rPr>
              <a:t>gifsla.ru/eda2.html</a:t>
            </a:r>
            <a:r>
              <a:rPr lang="ru-RU" sz="1400" dirty="0" smtClean="0"/>
              <a:t> - грибы </a:t>
            </a:r>
            <a:r>
              <a:rPr lang="ru-RU" sz="1400" dirty="0"/>
              <a:t>(2-14 слайды)</a:t>
            </a:r>
          </a:p>
          <a:p>
            <a:r>
              <a:rPr lang="en-US" sz="1400" dirty="0" smtClean="0">
                <a:hlinkClick r:id="rId6"/>
              </a:rPr>
              <a:t>http</a:t>
            </a:r>
            <a:r>
              <a:rPr lang="en-US" sz="1400" dirty="0">
                <a:hlinkClick r:id="rId6"/>
              </a:rPr>
              <a:t>://</a:t>
            </a:r>
            <a:r>
              <a:rPr lang="en-US" sz="1400" dirty="0" smtClean="0">
                <a:hlinkClick r:id="rId6"/>
              </a:rPr>
              <a:t>raskraski-s3dk.blogspot.ru/2014/06/blog-post_7.html</a:t>
            </a:r>
            <a:r>
              <a:rPr lang="ru-RU" sz="1400" dirty="0" smtClean="0"/>
              <a:t> - грибы лисички </a:t>
            </a:r>
            <a:r>
              <a:rPr lang="ru-RU" sz="1400" dirty="0"/>
              <a:t>(2-14 слайды</a:t>
            </a:r>
            <a:r>
              <a:rPr lang="ru-RU" sz="1400" dirty="0" smtClean="0"/>
              <a:t>)</a:t>
            </a:r>
          </a:p>
          <a:p>
            <a:r>
              <a:rPr lang="en-US" sz="1400" dirty="0">
                <a:hlinkClick r:id="rId7"/>
              </a:rPr>
              <a:t>http://</a:t>
            </a:r>
            <a:r>
              <a:rPr lang="en-US" sz="1400" dirty="0" smtClean="0">
                <a:hlinkClick r:id="rId7"/>
              </a:rPr>
              <a:t>kira-scrap.ru/dir/priroda/griby/296-4-2</a:t>
            </a:r>
            <a:r>
              <a:rPr lang="ru-RU" sz="1400" dirty="0" smtClean="0"/>
              <a:t> - грибы, кластеры </a:t>
            </a:r>
            <a:r>
              <a:rPr lang="ru-RU" sz="1400" dirty="0"/>
              <a:t>(2-14 слайды)</a:t>
            </a:r>
          </a:p>
          <a:p>
            <a:r>
              <a:rPr lang="en-US" sz="1400" dirty="0" smtClean="0">
                <a:hlinkClick r:id="rId8"/>
              </a:rPr>
              <a:t>http</a:t>
            </a:r>
            <a:r>
              <a:rPr lang="en-US" sz="1400" dirty="0">
                <a:hlinkClick r:id="rId8"/>
              </a:rPr>
              <a:t>://</a:t>
            </a:r>
            <a:r>
              <a:rPr lang="en-US" sz="1400" dirty="0" smtClean="0">
                <a:hlinkClick r:id="rId8"/>
              </a:rPr>
              <a:t>0lik.ru/cliparts/226435-griby-i-gribochki-v-png.html</a:t>
            </a:r>
            <a:r>
              <a:rPr lang="ru-RU" sz="1400" dirty="0" smtClean="0"/>
              <a:t> - растровый клипарт грибы и грибочки </a:t>
            </a:r>
            <a:r>
              <a:rPr lang="ru-RU" sz="1400" dirty="0"/>
              <a:t>(2-14 слайды</a:t>
            </a:r>
            <a:r>
              <a:rPr lang="ru-RU" sz="1400" dirty="0" smtClean="0"/>
              <a:t>)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0852" y="5648998"/>
            <a:ext cx="78115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9"/>
              </a:rPr>
              <a:t>http://</a:t>
            </a:r>
            <a:r>
              <a:rPr lang="en-US" sz="1400" dirty="0" smtClean="0">
                <a:hlinkClick r:id="rId9"/>
              </a:rPr>
              <a:t>www.liveinternet.ru/users/4383415/post186955105</a:t>
            </a:r>
            <a:r>
              <a:rPr lang="ru-RU" sz="1400" dirty="0" smtClean="0">
                <a:hlinkClick r:id="rId9"/>
              </a:rPr>
              <a:t> - </a:t>
            </a:r>
            <a:r>
              <a:rPr lang="ru-RU" sz="1400" dirty="0" smtClean="0"/>
              <a:t>падающие листья (4 и 17 слайд)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0852" y="6087538"/>
            <a:ext cx="808155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10"/>
              </a:rPr>
              <a:t>http://www.liveinternet.ru/users/4400989/post194300396</a:t>
            </a:r>
            <a:r>
              <a:rPr lang="en-US" sz="1400" dirty="0" smtClean="0">
                <a:hlinkClick r:id="rId10"/>
              </a:rPr>
              <a:t>/</a:t>
            </a:r>
            <a:r>
              <a:rPr lang="ru-RU" sz="1400" dirty="0" smtClean="0"/>
              <a:t>  - дождь (15 слайд)</a:t>
            </a:r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61259" y="1632289"/>
            <a:ext cx="87477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400" dirty="0">
                <a:hlinkClick r:id="rId11"/>
              </a:rPr>
              <a:t>http://</a:t>
            </a:r>
            <a:r>
              <a:rPr lang="en-US" sz="1400" dirty="0" smtClean="0">
                <a:hlinkClick r:id="rId11"/>
              </a:rPr>
              <a:t>www.planetsad.ru</a:t>
            </a:r>
            <a:r>
              <a:rPr lang="ru-RU" sz="1400" dirty="0" smtClean="0">
                <a:hlinkClick r:id="rId11"/>
              </a:rPr>
              <a:t>/</a:t>
            </a:r>
            <a:r>
              <a:rPr lang="ru-RU" sz="1400" dirty="0" err="1" smtClean="0">
                <a:hlinkClick r:id="rId11"/>
              </a:rPr>
              <a:t>Дачник_заборчик_коричневый</a:t>
            </a:r>
            <a:r>
              <a:rPr lang="ru-RU" sz="1400" dirty="0" smtClean="0"/>
              <a:t> -</a:t>
            </a:r>
            <a:r>
              <a:rPr lang="ru-RU" sz="1400" dirty="0" smtClean="0">
                <a:solidFill>
                  <a:prstClr val="black"/>
                </a:solidFill>
              </a:rPr>
              <a:t> </a:t>
            </a:r>
            <a:r>
              <a:rPr lang="ru-RU" sz="1400" dirty="0">
                <a:solidFill>
                  <a:prstClr val="black"/>
                </a:solidFill>
              </a:rPr>
              <a:t>заборчик (2-14 слайды)</a:t>
            </a:r>
          </a:p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0852" y="4051192"/>
            <a:ext cx="87281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12"/>
              </a:rPr>
              <a:t>https://</a:t>
            </a:r>
            <a:r>
              <a:rPr lang="en-US" sz="1400" dirty="0" smtClean="0">
                <a:hlinkClick r:id="rId12"/>
              </a:rPr>
              <a:t>www.fl.ru/users/kisena80/viewproj.php?prjid=2279604</a:t>
            </a:r>
            <a:r>
              <a:rPr lang="ru-RU" sz="1400" dirty="0" smtClean="0"/>
              <a:t> – капелька вектор (2-14 слайды)</a:t>
            </a:r>
          </a:p>
          <a:p>
            <a:r>
              <a:rPr lang="en-US" sz="1400" dirty="0">
                <a:hlinkClick r:id="rId13"/>
              </a:rPr>
              <a:t>http://</a:t>
            </a:r>
            <a:r>
              <a:rPr lang="en-US" sz="1400" dirty="0" smtClean="0">
                <a:hlinkClick r:id="rId13"/>
              </a:rPr>
              <a:t>www.layoutsparks.com/pictures/rainy-drops-0</a:t>
            </a:r>
            <a:r>
              <a:rPr lang="ru-RU" sz="1400" dirty="0" smtClean="0"/>
              <a:t> - капли дождя </a:t>
            </a:r>
            <a:r>
              <a:rPr lang="ru-RU" sz="1400" dirty="0"/>
              <a:t>(2-14 слайды)</a:t>
            </a:r>
          </a:p>
          <a:p>
            <a:r>
              <a:rPr lang="en-US" sz="1400" dirty="0" smtClean="0">
                <a:hlinkClick r:id="rId14"/>
              </a:rPr>
              <a:t>http</a:t>
            </a:r>
            <a:r>
              <a:rPr lang="en-US" sz="1400" dirty="0">
                <a:hlinkClick r:id="rId14"/>
              </a:rPr>
              <a:t>://</a:t>
            </a:r>
            <a:r>
              <a:rPr lang="en-US" sz="1400" dirty="0" smtClean="0">
                <a:hlinkClick r:id="rId14"/>
              </a:rPr>
              <a:t>pixgood.com/cartoon-rain-falling.html</a:t>
            </a:r>
            <a:r>
              <a:rPr lang="ru-RU" sz="1400" dirty="0" smtClean="0"/>
              <a:t> - облако с капельками </a:t>
            </a:r>
            <a:r>
              <a:rPr lang="ru-RU" sz="1400" dirty="0"/>
              <a:t>(2-14 слайды)</a:t>
            </a:r>
          </a:p>
          <a:p>
            <a:r>
              <a:rPr lang="en-US" sz="1400" dirty="0" smtClean="0">
                <a:hlinkClick r:id="rId15"/>
              </a:rPr>
              <a:t>http</a:t>
            </a:r>
            <a:r>
              <a:rPr lang="en-US" sz="1400" dirty="0">
                <a:hlinkClick r:id="rId15"/>
              </a:rPr>
              <a:t>://</a:t>
            </a:r>
            <a:r>
              <a:rPr lang="en-US" sz="1400" dirty="0" smtClean="0">
                <a:hlinkClick r:id="rId15"/>
              </a:rPr>
              <a:t>animal-kid.com/raindrops-animated-gif.html</a:t>
            </a:r>
            <a:r>
              <a:rPr lang="ru-RU" sz="1400" dirty="0" smtClean="0"/>
              <a:t> - капли дождя, анимация </a:t>
            </a:r>
            <a:r>
              <a:rPr lang="ru-RU" sz="1400" dirty="0"/>
              <a:t>(2-14 слайды</a:t>
            </a:r>
            <a:r>
              <a:rPr lang="ru-RU" sz="1400" dirty="0" smtClean="0"/>
              <a:t>)</a:t>
            </a: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0852" y="5204194"/>
            <a:ext cx="83536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16"/>
              </a:rPr>
              <a:t>http://</a:t>
            </a:r>
            <a:r>
              <a:rPr lang="en-US" sz="1400" dirty="0" smtClean="0">
                <a:hlinkClick r:id="rId16"/>
              </a:rPr>
              <a:t>allgraf.net/clipart/cliparts/9976-skrap-nabor-rulonnaya-bumaga.html</a:t>
            </a:r>
            <a:r>
              <a:rPr lang="ru-RU" sz="1400" dirty="0" smtClean="0">
                <a:hlinkClick r:id="rId16"/>
              </a:rPr>
              <a:t> </a:t>
            </a:r>
            <a:r>
              <a:rPr lang="ru-RU" sz="1400" dirty="0" smtClean="0"/>
              <a:t>- скрап-набор Свитки  (3 слайд)</a:t>
            </a:r>
            <a:endParaRPr lang="ru-RU" sz="1400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554626" y="240637"/>
            <a:ext cx="7886700" cy="329429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000" dirty="0" smtClean="0">
                <a:solidFill>
                  <a:srgbClr val="FF0000"/>
                </a:solidFill>
                <a:latin typeface="+mn-lt"/>
              </a:rPr>
              <a:t>Для презентации использовались картинки сети Интернет:</a:t>
            </a:r>
            <a:endParaRPr lang="ru-RU" sz="20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9" y="245680"/>
            <a:ext cx="3175663" cy="204881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099" y="1994228"/>
            <a:ext cx="3265712" cy="210691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02" y="4181139"/>
            <a:ext cx="3447022" cy="222388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987" y="622118"/>
            <a:ext cx="3313563" cy="213778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474" y="4146509"/>
            <a:ext cx="3855669" cy="2487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743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85000"/>
              </a:schemeClr>
            </a:gs>
            <a:gs pos="40000">
              <a:schemeClr val="tx1">
                <a:lumMod val="50000"/>
                <a:lumOff val="50000"/>
              </a:schemeClr>
            </a:gs>
            <a:gs pos="83000">
              <a:schemeClr val="tx1">
                <a:lumMod val="75000"/>
                <a:lumOff val="25000"/>
              </a:schemeClr>
            </a:gs>
            <a:gs pos="100000">
              <a:schemeClr val="bg1">
                <a:lumMod val="8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 flipH="1">
            <a:off x="3153708" y="6089999"/>
            <a:ext cx="469984" cy="46633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46"/>
            <a:ext cx="9156885" cy="56493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37" y="5039762"/>
            <a:ext cx="3330166" cy="1219200"/>
          </a:xfrm>
          <a:prstGeom prst="rect">
            <a:avLst/>
          </a:prstGeom>
        </p:spPr>
      </p:pic>
      <p:sp>
        <p:nvSpPr>
          <p:cNvPr id="17" name="Овал 16"/>
          <p:cNvSpPr/>
          <p:nvPr/>
        </p:nvSpPr>
        <p:spPr>
          <a:xfrm>
            <a:off x="1846241" y="5867870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641161" y="5881106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427" y="5039762"/>
            <a:ext cx="3132499" cy="1219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027" y="5039762"/>
            <a:ext cx="3151925" cy="1219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811" y="3942333"/>
            <a:ext cx="739439" cy="11739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442" y="3803907"/>
            <a:ext cx="709984" cy="8696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7"/>
          <a:stretch/>
        </p:blipFill>
        <p:spPr>
          <a:xfrm>
            <a:off x="1176950" y="5341238"/>
            <a:ext cx="1630888" cy="14724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77876">
            <a:off x="2563484" y="5345139"/>
            <a:ext cx="1188899" cy="2074630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3711080" y="543397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747714" y="5846993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31" y="5262419"/>
            <a:ext cx="1778995" cy="1561082"/>
          </a:xfrm>
          <a:prstGeom prst="rect">
            <a:avLst/>
          </a:prstGeom>
        </p:spPr>
      </p:pic>
      <p:sp>
        <p:nvSpPr>
          <p:cNvPr id="21" name="Овал 20"/>
          <p:cNvSpPr/>
          <p:nvPr/>
        </p:nvSpPr>
        <p:spPr>
          <a:xfrm>
            <a:off x="5905026" y="545033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 rot="1438924">
            <a:off x="6795191" y="5690396"/>
            <a:ext cx="782366" cy="66619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8919" flipH="1" flipV="1">
            <a:off x="6266187" y="4936026"/>
            <a:ext cx="1365798" cy="23833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850" y="3775669"/>
            <a:ext cx="860280" cy="106646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082" y="4126299"/>
            <a:ext cx="1449560" cy="108717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998" y="4046553"/>
            <a:ext cx="914402" cy="8077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13" y="4438802"/>
            <a:ext cx="2050154" cy="278661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7" y="4156694"/>
            <a:ext cx="914402" cy="8077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982" y="4359420"/>
            <a:ext cx="2028077" cy="2756609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945" y="3893662"/>
            <a:ext cx="1364399" cy="137718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686" y="3643350"/>
            <a:ext cx="936733" cy="128069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776" y="3810963"/>
            <a:ext cx="936733" cy="128069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117" y="4096227"/>
            <a:ext cx="1449560" cy="108717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810" y="4123288"/>
            <a:ext cx="2274136" cy="29228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036" y="4184606"/>
            <a:ext cx="2253177" cy="286155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677" y="-278533"/>
            <a:ext cx="2300231" cy="720693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584" y="-272545"/>
            <a:ext cx="1704716" cy="72069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281" y="-278534"/>
            <a:ext cx="2391249" cy="720693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85" y="715826"/>
            <a:ext cx="3001322" cy="2758792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828" y="1642946"/>
            <a:ext cx="250702" cy="42616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410" y="-802173"/>
            <a:ext cx="2364463" cy="236446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824" y="1902461"/>
            <a:ext cx="148520" cy="252466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2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704" y="398790"/>
            <a:ext cx="3402305" cy="312737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261" y="-250767"/>
            <a:ext cx="2134970" cy="720693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926" y="-920891"/>
            <a:ext cx="2510473" cy="236446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353" y="1128973"/>
            <a:ext cx="250702" cy="42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01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85000"/>
              </a:schemeClr>
            </a:gs>
            <a:gs pos="40000">
              <a:schemeClr val="tx1">
                <a:lumMod val="50000"/>
                <a:lumOff val="50000"/>
              </a:schemeClr>
            </a:gs>
            <a:gs pos="83000">
              <a:schemeClr val="tx1">
                <a:lumMod val="75000"/>
                <a:lumOff val="25000"/>
              </a:schemeClr>
            </a:gs>
            <a:gs pos="100000">
              <a:schemeClr val="bg1">
                <a:lumMod val="8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 flipH="1">
            <a:off x="3153708" y="6089999"/>
            <a:ext cx="469984" cy="46633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46"/>
            <a:ext cx="9156885" cy="56493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37" y="5039762"/>
            <a:ext cx="3330166" cy="1219200"/>
          </a:xfrm>
          <a:prstGeom prst="rect">
            <a:avLst/>
          </a:prstGeom>
        </p:spPr>
      </p:pic>
      <p:sp>
        <p:nvSpPr>
          <p:cNvPr id="17" name="Овал 16"/>
          <p:cNvSpPr/>
          <p:nvPr/>
        </p:nvSpPr>
        <p:spPr>
          <a:xfrm>
            <a:off x="1846241" y="5867870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641161" y="5881106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427" y="5039762"/>
            <a:ext cx="3132499" cy="1219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027" y="5039762"/>
            <a:ext cx="3151925" cy="1219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811" y="3942333"/>
            <a:ext cx="739439" cy="11739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442" y="3803907"/>
            <a:ext cx="709984" cy="8696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5" r="1"/>
          <a:stretch/>
        </p:blipFill>
        <p:spPr>
          <a:xfrm>
            <a:off x="1195057" y="5341238"/>
            <a:ext cx="1612781" cy="14724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77876">
            <a:off x="2563484" y="5345139"/>
            <a:ext cx="1188899" cy="2074630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3711080" y="543397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747714" y="5846993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31" y="5262419"/>
            <a:ext cx="1778995" cy="1561082"/>
          </a:xfrm>
          <a:prstGeom prst="rect">
            <a:avLst/>
          </a:prstGeom>
        </p:spPr>
      </p:pic>
      <p:sp>
        <p:nvSpPr>
          <p:cNvPr id="21" name="Овал 20"/>
          <p:cNvSpPr/>
          <p:nvPr/>
        </p:nvSpPr>
        <p:spPr>
          <a:xfrm>
            <a:off x="5905026" y="545033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 rot="1438924">
            <a:off x="6795191" y="5690396"/>
            <a:ext cx="782366" cy="66619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8919" flipH="1" flipV="1">
            <a:off x="6266187" y="4936026"/>
            <a:ext cx="1365798" cy="23833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850" y="3775669"/>
            <a:ext cx="860280" cy="106646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082" y="4126299"/>
            <a:ext cx="1449560" cy="108717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998" y="4046553"/>
            <a:ext cx="914402" cy="8077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13" y="4438802"/>
            <a:ext cx="2050154" cy="278661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7" y="4156694"/>
            <a:ext cx="914402" cy="8077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982" y="4359420"/>
            <a:ext cx="2028077" cy="2756609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945" y="3893662"/>
            <a:ext cx="1364399" cy="137718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686" y="3643350"/>
            <a:ext cx="936733" cy="128069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776" y="3810963"/>
            <a:ext cx="936733" cy="128069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117" y="4096227"/>
            <a:ext cx="1449560" cy="108717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810" y="4123288"/>
            <a:ext cx="2274136" cy="29228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036" y="4184606"/>
            <a:ext cx="2253177" cy="286155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677" y="-278533"/>
            <a:ext cx="2300231" cy="720693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584" y="-272545"/>
            <a:ext cx="1704716" cy="72069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281" y="-278534"/>
            <a:ext cx="2391249" cy="720693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85" y="715826"/>
            <a:ext cx="3001322" cy="2758792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828" y="1642946"/>
            <a:ext cx="250702" cy="42616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410" y="-802173"/>
            <a:ext cx="2364463" cy="236446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824" y="1902461"/>
            <a:ext cx="148520" cy="252466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2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704" y="398790"/>
            <a:ext cx="3402305" cy="312737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261" y="-250767"/>
            <a:ext cx="2134970" cy="720693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926" y="-920891"/>
            <a:ext cx="2510473" cy="236446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353" y="1128973"/>
            <a:ext cx="250702" cy="426164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67" y="398790"/>
            <a:ext cx="9144000" cy="6132410"/>
          </a:xfrm>
          <a:prstGeom prst="rect">
            <a:avLst/>
          </a:prstGeom>
        </p:spPr>
      </p:pic>
      <p:sp>
        <p:nvSpPr>
          <p:cNvPr id="43" name="Прямоугольник 42"/>
          <p:cNvSpPr/>
          <p:nvPr/>
        </p:nvSpPr>
        <p:spPr>
          <a:xfrm rot="19143506">
            <a:off x="1440400" y="1832241"/>
            <a:ext cx="4963406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Любят осень все красавицу, </a:t>
            </a:r>
          </a:p>
          <a:p>
            <a:r>
              <a:rPr lang="ru-RU" b="1" dirty="0">
                <a:latin typeface="Comic Sans MS" panose="030F0702030302020204" pitchFamily="66" charset="0"/>
              </a:rPr>
              <a:t>Листья золотые всем так нравятся,</a:t>
            </a:r>
          </a:p>
          <a:p>
            <a:r>
              <a:rPr lang="ru-RU" b="1" dirty="0">
                <a:latin typeface="Comic Sans MS" panose="030F0702030302020204" pitchFamily="66" charset="0"/>
              </a:rPr>
              <a:t>Любят фрукты наливные,</a:t>
            </a:r>
          </a:p>
          <a:p>
            <a:r>
              <a:rPr lang="ru-RU" b="1" dirty="0">
                <a:latin typeface="Comic Sans MS" panose="030F0702030302020204" pitchFamily="66" charset="0"/>
              </a:rPr>
              <a:t>Любят овощи цветные,</a:t>
            </a:r>
          </a:p>
          <a:p>
            <a:r>
              <a:rPr lang="ru-RU" b="1" dirty="0">
                <a:latin typeface="Comic Sans MS" panose="030F0702030302020204" pitchFamily="66" charset="0"/>
              </a:rPr>
              <a:t>Лишь дожди не любят проливные!</a:t>
            </a:r>
          </a:p>
          <a:p>
            <a:r>
              <a:rPr lang="ru-RU" b="1" dirty="0">
                <a:latin typeface="Comic Sans MS" panose="030F0702030302020204" pitchFamily="66" charset="0"/>
              </a:rPr>
              <a:t>Смыл с картины краски я цветные-</a:t>
            </a:r>
          </a:p>
          <a:p>
            <a:r>
              <a:rPr lang="ru-RU" b="1" dirty="0">
                <a:latin typeface="Comic Sans MS" panose="030F0702030302020204" pitchFamily="66" charset="0"/>
              </a:rPr>
              <a:t>Красные, оранжевые, золотые.</a:t>
            </a:r>
          </a:p>
          <a:p>
            <a:r>
              <a:rPr lang="ru-RU" b="1" dirty="0">
                <a:latin typeface="Comic Sans MS" panose="030F0702030302020204" pitchFamily="66" charset="0"/>
              </a:rPr>
              <a:t>Пусть всё будет серым и прозрачным,</a:t>
            </a:r>
          </a:p>
          <a:p>
            <a:r>
              <a:rPr lang="ru-RU" b="1" dirty="0">
                <a:latin typeface="Comic Sans MS" panose="030F0702030302020204" pitchFamily="66" charset="0"/>
              </a:rPr>
              <a:t>Пусть всё будет блёклым и невзрачным…</a:t>
            </a:r>
          </a:p>
          <a:p>
            <a:r>
              <a:rPr lang="ru-RU" b="1" dirty="0">
                <a:latin typeface="Comic Sans MS" panose="030F0702030302020204" pitchFamily="66" charset="0"/>
              </a:rPr>
              <a:t>Стал пейзаж осенний </a:t>
            </a:r>
            <a:r>
              <a:rPr lang="ru-RU" b="1" dirty="0" smtClean="0">
                <a:latin typeface="Comic Sans MS" panose="030F0702030302020204" pitchFamily="66" charset="0"/>
              </a:rPr>
              <a:t>настоящий</a:t>
            </a:r>
            <a:endParaRPr lang="en-US" b="1" dirty="0" smtClean="0">
              <a:latin typeface="Comic Sans MS" panose="030F0702030302020204" pitchFamily="66" charset="0"/>
            </a:endParaRPr>
          </a:p>
          <a:p>
            <a:r>
              <a:rPr lang="en-US" b="1" dirty="0" smtClean="0">
                <a:latin typeface="Comic Sans MS" panose="030F0702030302020204" pitchFamily="66" charset="0"/>
              </a:rPr>
              <a:t>                                  </a:t>
            </a:r>
            <a:r>
              <a:rPr lang="ru-RU" b="1" dirty="0" smtClean="0">
                <a:latin typeface="Comic Sans MS" panose="030F0702030302020204" pitchFamily="66" charset="0"/>
              </a:rPr>
              <a:t>Подпись – </a:t>
            </a:r>
            <a:endParaRPr lang="en-US" b="1" dirty="0" smtClean="0">
              <a:latin typeface="Comic Sans MS" panose="030F0702030302020204" pitchFamily="66" charset="0"/>
            </a:endParaRPr>
          </a:p>
          <a:p>
            <a:r>
              <a:rPr lang="en-US" b="1" dirty="0" smtClean="0">
                <a:latin typeface="Comic Sans MS" panose="030F0702030302020204" pitchFamily="66" charset="0"/>
              </a:rPr>
              <a:t>                                    </a:t>
            </a:r>
            <a:r>
              <a:rPr lang="ru-RU" b="1" dirty="0" smtClean="0">
                <a:latin typeface="Comic Sans MS" panose="030F0702030302020204" pitchFamily="66" charset="0"/>
              </a:rPr>
              <a:t>Дождь </a:t>
            </a:r>
            <a:endParaRPr lang="en-US" b="1" dirty="0" smtClean="0">
              <a:latin typeface="Comic Sans MS" panose="030F0702030302020204" pitchFamily="66" charset="0"/>
            </a:endParaRPr>
          </a:p>
          <a:p>
            <a:r>
              <a:rPr lang="en-US" b="1" dirty="0" smtClean="0">
                <a:latin typeface="Comic Sans MS" panose="030F0702030302020204" pitchFamily="66" charset="0"/>
              </a:rPr>
              <a:t>                     </a:t>
            </a:r>
            <a:r>
              <a:rPr lang="ru-RU" b="1" dirty="0" smtClean="0">
                <a:latin typeface="Comic Sans MS" panose="030F0702030302020204" pitchFamily="66" charset="0"/>
              </a:rPr>
              <a:t>осенний моросящий </a:t>
            </a:r>
            <a:endParaRPr lang="en-US" b="1" dirty="0" smtClean="0">
              <a:latin typeface="Comic Sans MS" panose="030F0702030302020204" pitchFamily="66" charset="0"/>
            </a:endParaRPr>
          </a:p>
          <a:p>
            <a:r>
              <a:rPr lang="en-US" b="1" dirty="0" smtClean="0">
                <a:latin typeface="Comic Sans MS" panose="030F0702030302020204" pitchFamily="66" charset="0"/>
              </a:rPr>
              <a:t>                                     </a:t>
            </a:r>
            <a:endParaRPr lang="ru-RU" b="1" cap="none" spc="0" dirty="0">
              <a:ln/>
              <a:solidFill>
                <a:schemeClr val="accent4"/>
              </a:solidFill>
              <a:effectLst/>
              <a:latin typeface="Comic Sans MS" panose="030F0702030302020204" pitchFamily="66" charset="0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39633">
            <a:off x="3354656" y="5099315"/>
            <a:ext cx="1023394" cy="1023394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39633">
            <a:off x="3350991" y="5099316"/>
            <a:ext cx="1023394" cy="1023394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39633">
            <a:off x="4279148" y="1128401"/>
            <a:ext cx="932346" cy="932346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042" y="5024671"/>
            <a:ext cx="1023394" cy="1023394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39633">
            <a:off x="6087065" y="4000889"/>
            <a:ext cx="843077" cy="84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42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85000"/>
              </a:schemeClr>
            </a:gs>
            <a:gs pos="40000">
              <a:schemeClr val="tx1">
                <a:lumMod val="50000"/>
                <a:lumOff val="50000"/>
              </a:schemeClr>
            </a:gs>
            <a:gs pos="83000">
              <a:schemeClr val="tx1">
                <a:lumMod val="75000"/>
                <a:lumOff val="25000"/>
              </a:schemeClr>
            </a:gs>
            <a:gs pos="100000">
              <a:schemeClr val="bg1">
                <a:lumMod val="8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 flipH="1">
            <a:off x="3153708" y="6089999"/>
            <a:ext cx="469984" cy="46633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46"/>
            <a:ext cx="9156885" cy="56493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37" y="5039762"/>
            <a:ext cx="3330166" cy="1219200"/>
          </a:xfrm>
          <a:prstGeom prst="rect">
            <a:avLst/>
          </a:prstGeom>
        </p:spPr>
      </p:pic>
      <p:sp>
        <p:nvSpPr>
          <p:cNvPr id="17" name="Овал 16"/>
          <p:cNvSpPr/>
          <p:nvPr/>
        </p:nvSpPr>
        <p:spPr>
          <a:xfrm>
            <a:off x="1846241" y="5867870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641161" y="5881106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427" y="5039762"/>
            <a:ext cx="3132499" cy="1219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027" y="5039762"/>
            <a:ext cx="3151925" cy="1219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811" y="3942333"/>
            <a:ext cx="739439" cy="11739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442" y="3803907"/>
            <a:ext cx="709984" cy="8696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5"/>
          <a:stretch/>
        </p:blipFill>
        <p:spPr>
          <a:xfrm>
            <a:off x="1204111" y="5341238"/>
            <a:ext cx="1603727" cy="14724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77876">
            <a:off x="2563484" y="5345139"/>
            <a:ext cx="1188899" cy="2074630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3711080" y="543397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747714" y="5846993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31" y="5262419"/>
            <a:ext cx="1778995" cy="1561082"/>
          </a:xfrm>
          <a:prstGeom prst="rect">
            <a:avLst/>
          </a:prstGeom>
        </p:spPr>
      </p:pic>
      <p:sp>
        <p:nvSpPr>
          <p:cNvPr id="21" name="Овал 20"/>
          <p:cNvSpPr/>
          <p:nvPr/>
        </p:nvSpPr>
        <p:spPr>
          <a:xfrm>
            <a:off x="5905026" y="545033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 rot="1438924">
            <a:off x="6795191" y="5690396"/>
            <a:ext cx="782366" cy="66619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8919" flipH="1" flipV="1">
            <a:off x="6266187" y="4936026"/>
            <a:ext cx="1365798" cy="23833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850" y="3775669"/>
            <a:ext cx="860280" cy="106646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082" y="4126299"/>
            <a:ext cx="1449560" cy="108717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998" y="4046553"/>
            <a:ext cx="914402" cy="8077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13" y="4438802"/>
            <a:ext cx="2050154" cy="278661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7" y="4156694"/>
            <a:ext cx="914402" cy="8077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982" y="4359420"/>
            <a:ext cx="2028077" cy="2756609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945" y="3893662"/>
            <a:ext cx="1364399" cy="137718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686" y="3643350"/>
            <a:ext cx="936733" cy="128069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776" y="3810963"/>
            <a:ext cx="936733" cy="128069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117" y="4096227"/>
            <a:ext cx="1449560" cy="108717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810" y="4123288"/>
            <a:ext cx="2274136" cy="29228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036" y="4184606"/>
            <a:ext cx="2253177" cy="286155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677" y="-278533"/>
            <a:ext cx="2300231" cy="720693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584" y="-272545"/>
            <a:ext cx="1704716" cy="72069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281" y="-278534"/>
            <a:ext cx="2391249" cy="720693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85" y="715826"/>
            <a:ext cx="3001322" cy="2758792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828" y="1642946"/>
            <a:ext cx="250702" cy="42616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410" y="-802173"/>
            <a:ext cx="2364463" cy="236446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824" y="1902461"/>
            <a:ext cx="148520" cy="252466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2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704" y="398790"/>
            <a:ext cx="3402305" cy="312737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261" y="-250767"/>
            <a:ext cx="2134970" cy="720693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926" y="-920891"/>
            <a:ext cx="2510473" cy="236446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353" y="1128973"/>
            <a:ext cx="250702" cy="426164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451" y="2789461"/>
            <a:ext cx="5529820" cy="3567626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157" y="587913"/>
            <a:ext cx="4843805" cy="3125035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68" y="2503910"/>
            <a:ext cx="5787452" cy="3733840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28" y="771412"/>
            <a:ext cx="5787452" cy="373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35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85000"/>
              </a:schemeClr>
            </a:gs>
            <a:gs pos="40000">
              <a:schemeClr val="tx1">
                <a:lumMod val="50000"/>
                <a:lumOff val="50000"/>
              </a:schemeClr>
            </a:gs>
            <a:gs pos="83000">
              <a:schemeClr val="tx1">
                <a:lumMod val="75000"/>
                <a:lumOff val="25000"/>
              </a:schemeClr>
            </a:gs>
            <a:gs pos="100000">
              <a:schemeClr val="bg1">
                <a:lumMod val="8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 flipH="1">
            <a:off x="3153708" y="6089999"/>
            <a:ext cx="469984" cy="46633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46"/>
            <a:ext cx="9156885" cy="56493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37" y="5039762"/>
            <a:ext cx="3330166" cy="1219200"/>
          </a:xfrm>
          <a:prstGeom prst="rect">
            <a:avLst/>
          </a:prstGeom>
        </p:spPr>
      </p:pic>
      <p:sp>
        <p:nvSpPr>
          <p:cNvPr id="17" name="Овал 16"/>
          <p:cNvSpPr/>
          <p:nvPr/>
        </p:nvSpPr>
        <p:spPr>
          <a:xfrm>
            <a:off x="1846241" y="5867870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641161" y="5881106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427" y="5039762"/>
            <a:ext cx="3132499" cy="1219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027" y="5039762"/>
            <a:ext cx="3151925" cy="1219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811" y="3942333"/>
            <a:ext cx="739439" cy="11739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442" y="3803907"/>
            <a:ext cx="709984" cy="8696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"/>
          <a:stretch/>
        </p:blipFill>
        <p:spPr>
          <a:xfrm>
            <a:off x="1186588" y="5379515"/>
            <a:ext cx="1621834" cy="14724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77876">
            <a:off x="2563484" y="5345139"/>
            <a:ext cx="1188899" cy="2074630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3711080" y="543397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747714" y="5846993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31" y="5262419"/>
            <a:ext cx="1778995" cy="1561082"/>
          </a:xfrm>
          <a:prstGeom prst="rect">
            <a:avLst/>
          </a:prstGeom>
        </p:spPr>
      </p:pic>
      <p:sp>
        <p:nvSpPr>
          <p:cNvPr id="21" name="Овал 20"/>
          <p:cNvSpPr/>
          <p:nvPr/>
        </p:nvSpPr>
        <p:spPr>
          <a:xfrm>
            <a:off x="5905026" y="545033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 rot="1438924">
            <a:off x="6795191" y="5690396"/>
            <a:ext cx="782366" cy="66619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8919" flipH="1" flipV="1">
            <a:off x="6266187" y="4936026"/>
            <a:ext cx="1365798" cy="23833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850" y="3775669"/>
            <a:ext cx="860280" cy="106646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082" y="4126299"/>
            <a:ext cx="1449560" cy="108717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998" y="4046553"/>
            <a:ext cx="914402" cy="8077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13" y="4438802"/>
            <a:ext cx="2050154" cy="278661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7" y="4156694"/>
            <a:ext cx="914402" cy="8077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982" y="4359420"/>
            <a:ext cx="2028077" cy="2756609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945" y="3893662"/>
            <a:ext cx="1364399" cy="137718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686" y="3643350"/>
            <a:ext cx="936733" cy="128069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776" y="3810963"/>
            <a:ext cx="936733" cy="128069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117" y="4096227"/>
            <a:ext cx="1449560" cy="108717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810" y="4123288"/>
            <a:ext cx="2274136" cy="29228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036" y="4184606"/>
            <a:ext cx="2253177" cy="286155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677" y="-278533"/>
            <a:ext cx="2300231" cy="720693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584" y="-272545"/>
            <a:ext cx="1704716" cy="72069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281" y="-278534"/>
            <a:ext cx="2391249" cy="720693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85" y="715826"/>
            <a:ext cx="3001322" cy="2758792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828" y="1642946"/>
            <a:ext cx="250702" cy="42616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410" y="-802173"/>
            <a:ext cx="2364463" cy="236446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824" y="1902461"/>
            <a:ext cx="148520" cy="252466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2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704" y="398790"/>
            <a:ext cx="3402305" cy="312737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261" y="-250767"/>
            <a:ext cx="2134970" cy="720693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926" y="-920891"/>
            <a:ext cx="2510473" cy="236446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353" y="1128973"/>
            <a:ext cx="250702" cy="42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85000"/>
              </a:schemeClr>
            </a:gs>
            <a:gs pos="40000">
              <a:schemeClr val="tx1">
                <a:lumMod val="50000"/>
                <a:lumOff val="50000"/>
              </a:schemeClr>
            </a:gs>
            <a:gs pos="83000">
              <a:schemeClr val="tx1">
                <a:lumMod val="75000"/>
                <a:lumOff val="25000"/>
              </a:schemeClr>
            </a:gs>
            <a:gs pos="100000">
              <a:schemeClr val="bg1">
                <a:lumMod val="8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 flipH="1">
            <a:off x="3153708" y="6089999"/>
            <a:ext cx="469984" cy="46633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46"/>
            <a:ext cx="9156885" cy="56493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37" y="5039762"/>
            <a:ext cx="3330166" cy="1219200"/>
          </a:xfrm>
          <a:prstGeom prst="rect">
            <a:avLst/>
          </a:prstGeom>
        </p:spPr>
      </p:pic>
      <p:sp>
        <p:nvSpPr>
          <p:cNvPr id="17" name="Овал 16"/>
          <p:cNvSpPr/>
          <p:nvPr/>
        </p:nvSpPr>
        <p:spPr>
          <a:xfrm>
            <a:off x="1846241" y="5867870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641161" y="5881106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427" y="5039762"/>
            <a:ext cx="3132499" cy="1219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027" y="5039762"/>
            <a:ext cx="3151925" cy="1219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811" y="3942333"/>
            <a:ext cx="739439" cy="11739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442" y="3803907"/>
            <a:ext cx="709984" cy="8696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"/>
          <a:stretch/>
        </p:blipFill>
        <p:spPr>
          <a:xfrm>
            <a:off x="1186004" y="5341238"/>
            <a:ext cx="1621834" cy="14724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77876">
            <a:off x="2563484" y="5345139"/>
            <a:ext cx="1188899" cy="2074630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3711080" y="543397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747714" y="5846993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31" y="5262419"/>
            <a:ext cx="1778995" cy="1561082"/>
          </a:xfrm>
          <a:prstGeom prst="rect">
            <a:avLst/>
          </a:prstGeom>
        </p:spPr>
      </p:pic>
      <p:sp>
        <p:nvSpPr>
          <p:cNvPr id="21" name="Овал 20"/>
          <p:cNvSpPr/>
          <p:nvPr/>
        </p:nvSpPr>
        <p:spPr>
          <a:xfrm>
            <a:off x="5905026" y="545033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 rot="1438924">
            <a:off x="6795191" y="5690396"/>
            <a:ext cx="782366" cy="66619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8919" flipH="1" flipV="1">
            <a:off x="6266187" y="4936026"/>
            <a:ext cx="1365798" cy="23833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850" y="3775669"/>
            <a:ext cx="860280" cy="106646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082" y="4126299"/>
            <a:ext cx="1449560" cy="108717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998" y="4046553"/>
            <a:ext cx="914402" cy="8077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13" y="4438802"/>
            <a:ext cx="2050154" cy="278661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7" y="4156694"/>
            <a:ext cx="914402" cy="8077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915" y="4249079"/>
            <a:ext cx="2235536" cy="303859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945" y="3893662"/>
            <a:ext cx="1364399" cy="137718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686" y="3643350"/>
            <a:ext cx="936733" cy="128069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776" y="3810963"/>
            <a:ext cx="936733" cy="128069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117" y="4096227"/>
            <a:ext cx="1449560" cy="108717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352" y="4184606"/>
            <a:ext cx="2274136" cy="29228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036" y="4184606"/>
            <a:ext cx="2253177" cy="286155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677" y="-278533"/>
            <a:ext cx="2300231" cy="720693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584" y="-272545"/>
            <a:ext cx="1704716" cy="72069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281" y="-278534"/>
            <a:ext cx="2391249" cy="720693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85" y="715826"/>
            <a:ext cx="3001322" cy="2758792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828" y="1642946"/>
            <a:ext cx="250702" cy="42616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410" y="-802173"/>
            <a:ext cx="2364463" cy="236446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824" y="1902461"/>
            <a:ext cx="148520" cy="252466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2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704" y="398790"/>
            <a:ext cx="3402305" cy="312737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261" y="-250767"/>
            <a:ext cx="2134970" cy="720693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926" y="-920891"/>
            <a:ext cx="2510473" cy="236446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353" y="1128973"/>
            <a:ext cx="250702" cy="42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220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85000"/>
              </a:schemeClr>
            </a:gs>
            <a:gs pos="40000">
              <a:schemeClr val="tx1">
                <a:lumMod val="50000"/>
                <a:lumOff val="50000"/>
              </a:schemeClr>
            </a:gs>
            <a:gs pos="83000">
              <a:schemeClr val="tx1">
                <a:lumMod val="75000"/>
                <a:lumOff val="25000"/>
              </a:schemeClr>
            </a:gs>
            <a:gs pos="100000">
              <a:schemeClr val="bg1">
                <a:lumMod val="8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 flipH="1">
            <a:off x="3153708" y="6089999"/>
            <a:ext cx="469984" cy="46633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46"/>
            <a:ext cx="9156885" cy="56493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37" y="5039762"/>
            <a:ext cx="3330166" cy="1219200"/>
          </a:xfrm>
          <a:prstGeom prst="rect">
            <a:avLst/>
          </a:prstGeom>
        </p:spPr>
      </p:pic>
      <p:sp>
        <p:nvSpPr>
          <p:cNvPr id="17" name="Овал 16"/>
          <p:cNvSpPr/>
          <p:nvPr/>
        </p:nvSpPr>
        <p:spPr>
          <a:xfrm>
            <a:off x="1846241" y="5867870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641161" y="5881106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427" y="5039762"/>
            <a:ext cx="3132499" cy="1219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027" y="5039762"/>
            <a:ext cx="3151925" cy="1219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811" y="3942333"/>
            <a:ext cx="739439" cy="11739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442" y="3803907"/>
            <a:ext cx="709984" cy="8696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5"/>
          <a:stretch/>
        </p:blipFill>
        <p:spPr>
          <a:xfrm>
            <a:off x="1213164" y="5341238"/>
            <a:ext cx="1594674" cy="14724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77876">
            <a:off x="2563484" y="5345139"/>
            <a:ext cx="1188899" cy="2074630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3711080" y="543397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747714" y="5846993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31" y="5262419"/>
            <a:ext cx="1778995" cy="1561082"/>
          </a:xfrm>
          <a:prstGeom prst="rect">
            <a:avLst/>
          </a:prstGeom>
        </p:spPr>
      </p:pic>
      <p:sp>
        <p:nvSpPr>
          <p:cNvPr id="21" name="Овал 20"/>
          <p:cNvSpPr/>
          <p:nvPr/>
        </p:nvSpPr>
        <p:spPr>
          <a:xfrm>
            <a:off x="5905026" y="545033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 rot="1438924">
            <a:off x="6795191" y="5690396"/>
            <a:ext cx="782366" cy="66619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8919" flipH="1" flipV="1">
            <a:off x="6266187" y="4936026"/>
            <a:ext cx="1365798" cy="23833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850" y="3775669"/>
            <a:ext cx="860280" cy="106646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082" y="4126299"/>
            <a:ext cx="1449560" cy="108717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998" y="4046553"/>
            <a:ext cx="914402" cy="8077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13" y="4438802"/>
            <a:ext cx="2050154" cy="278661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7" y="4156694"/>
            <a:ext cx="914402" cy="8077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915" y="4249079"/>
            <a:ext cx="2235536" cy="303859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945" y="3893662"/>
            <a:ext cx="1364399" cy="137718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686" y="3643350"/>
            <a:ext cx="936733" cy="128069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776" y="3810963"/>
            <a:ext cx="936733" cy="128069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117" y="4096227"/>
            <a:ext cx="1449560" cy="108717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352" y="4184606"/>
            <a:ext cx="2274136" cy="29228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036" y="4184606"/>
            <a:ext cx="2253177" cy="286155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677" y="-278533"/>
            <a:ext cx="2300231" cy="720693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584" y="-272545"/>
            <a:ext cx="1704716" cy="72069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281" y="-278534"/>
            <a:ext cx="2391249" cy="720693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85" y="715826"/>
            <a:ext cx="3001322" cy="2758792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828" y="1642946"/>
            <a:ext cx="250702" cy="42616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410" y="-802173"/>
            <a:ext cx="2364463" cy="236446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824" y="1902461"/>
            <a:ext cx="148520" cy="252466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2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704" y="398790"/>
            <a:ext cx="3402305" cy="312737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261" y="-250767"/>
            <a:ext cx="2134970" cy="720693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926" y="-920891"/>
            <a:ext cx="2510473" cy="236446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353" y="1128973"/>
            <a:ext cx="250702" cy="42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988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85000"/>
              </a:schemeClr>
            </a:gs>
            <a:gs pos="40000">
              <a:schemeClr val="tx1">
                <a:lumMod val="50000"/>
                <a:lumOff val="50000"/>
              </a:schemeClr>
            </a:gs>
            <a:gs pos="83000">
              <a:schemeClr val="tx1">
                <a:lumMod val="75000"/>
                <a:lumOff val="25000"/>
              </a:schemeClr>
            </a:gs>
            <a:gs pos="100000">
              <a:schemeClr val="bg1">
                <a:lumMod val="8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 flipH="1">
            <a:off x="3153708" y="6089999"/>
            <a:ext cx="469984" cy="46633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46"/>
            <a:ext cx="9156885" cy="56493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37" y="5039762"/>
            <a:ext cx="3330166" cy="1219200"/>
          </a:xfrm>
          <a:prstGeom prst="rect">
            <a:avLst/>
          </a:prstGeom>
        </p:spPr>
      </p:pic>
      <p:sp>
        <p:nvSpPr>
          <p:cNvPr id="17" name="Овал 16"/>
          <p:cNvSpPr/>
          <p:nvPr/>
        </p:nvSpPr>
        <p:spPr>
          <a:xfrm>
            <a:off x="1846241" y="5867870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641161" y="5881106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427" y="5039762"/>
            <a:ext cx="3132499" cy="1219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027" y="5039762"/>
            <a:ext cx="3151925" cy="1219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811" y="3942333"/>
            <a:ext cx="739439" cy="11739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442" y="3803907"/>
            <a:ext cx="709984" cy="8696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"/>
          <a:stretch/>
        </p:blipFill>
        <p:spPr>
          <a:xfrm>
            <a:off x="1186004" y="5341238"/>
            <a:ext cx="1621834" cy="14724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77876">
            <a:off x="2563484" y="5345139"/>
            <a:ext cx="1188899" cy="2074630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3711080" y="543397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747714" y="5846993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31" y="5262419"/>
            <a:ext cx="1778995" cy="1561082"/>
          </a:xfrm>
          <a:prstGeom prst="rect">
            <a:avLst/>
          </a:prstGeom>
        </p:spPr>
      </p:pic>
      <p:sp>
        <p:nvSpPr>
          <p:cNvPr id="21" name="Овал 20"/>
          <p:cNvSpPr/>
          <p:nvPr/>
        </p:nvSpPr>
        <p:spPr>
          <a:xfrm>
            <a:off x="5905026" y="545033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 rot="1438924">
            <a:off x="6795191" y="5690396"/>
            <a:ext cx="782366" cy="66619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8919" flipH="1" flipV="1">
            <a:off x="6266187" y="4936026"/>
            <a:ext cx="1365798" cy="23833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850" y="3775669"/>
            <a:ext cx="860280" cy="106646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082" y="4126299"/>
            <a:ext cx="1449560" cy="108717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998" y="4046553"/>
            <a:ext cx="914402" cy="8077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13" y="4438802"/>
            <a:ext cx="2050154" cy="278661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7" y="4156694"/>
            <a:ext cx="914402" cy="8077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915" y="4249079"/>
            <a:ext cx="2235536" cy="303859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945" y="3893662"/>
            <a:ext cx="1364399" cy="137718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686" y="3643350"/>
            <a:ext cx="936733" cy="128069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776" y="3810963"/>
            <a:ext cx="936733" cy="128069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117" y="4096227"/>
            <a:ext cx="1449560" cy="108717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532" y="4178379"/>
            <a:ext cx="2274136" cy="29228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036" y="4184606"/>
            <a:ext cx="2253177" cy="286155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677" y="-278533"/>
            <a:ext cx="2300231" cy="720693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584" y="-272545"/>
            <a:ext cx="1704716" cy="72069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281" y="-278534"/>
            <a:ext cx="2391249" cy="720693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85" y="715826"/>
            <a:ext cx="3001322" cy="2758792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828" y="1642946"/>
            <a:ext cx="250702" cy="42616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410" y="-802173"/>
            <a:ext cx="2364463" cy="236446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824" y="1902461"/>
            <a:ext cx="148520" cy="252466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2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704" y="398790"/>
            <a:ext cx="3402305" cy="312737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261" y="-250767"/>
            <a:ext cx="2134970" cy="720693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926" y="-920891"/>
            <a:ext cx="2510473" cy="236446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353" y="1128973"/>
            <a:ext cx="250702" cy="42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68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9024">
              <a:srgbClr val="787878"/>
            </a:gs>
            <a:gs pos="59000">
              <a:srgbClr val="FFC000"/>
            </a:gs>
            <a:gs pos="0">
              <a:srgbClr val="00B050"/>
            </a:gs>
            <a:gs pos="30000">
              <a:srgbClr val="C00000"/>
            </a:gs>
            <a:gs pos="100000">
              <a:schemeClr val="accent4">
                <a:lumMod val="5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 flipH="1">
            <a:off x="3153708" y="6089999"/>
            <a:ext cx="469984" cy="46633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46"/>
            <a:ext cx="9156885" cy="56493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37" y="5039762"/>
            <a:ext cx="3330166" cy="1219200"/>
          </a:xfrm>
          <a:prstGeom prst="rect">
            <a:avLst/>
          </a:prstGeom>
        </p:spPr>
      </p:pic>
      <p:sp>
        <p:nvSpPr>
          <p:cNvPr id="17" name="Овал 16"/>
          <p:cNvSpPr/>
          <p:nvPr/>
        </p:nvSpPr>
        <p:spPr>
          <a:xfrm>
            <a:off x="1846241" y="5867870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641161" y="5881106"/>
            <a:ext cx="207053" cy="377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427" y="5039762"/>
            <a:ext cx="3132499" cy="1219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027" y="5039762"/>
            <a:ext cx="3151925" cy="1219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811" y="3942333"/>
            <a:ext cx="739439" cy="11739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442" y="3803907"/>
            <a:ext cx="709984" cy="8696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5" r="1"/>
          <a:stretch/>
        </p:blipFill>
        <p:spPr>
          <a:xfrm>
            <a:off x="1195057" y="5341238"/>
            <a:ext cx="1612781" cy="14724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77876">
            <a:off x="2563484" y="5345139"/>
            <a:ext cx="1188899" cy="2074630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3711080" y="543397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747714" y="5846993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31" y="5262419"/>
            <a:ext cx="1778995" cy="1561082"/>
          </a:xfrm>
          <a:prstGeom prst="rect">
            <a:avLst/>
          </a:prstGeom>
        </p:spPr>
      </p:pic>
      <p:sp>
        <p:nvSpPr>
          <p:cNvPr id="21" name="Овал 20"/>
          <p:cNvSpPr/>
          <p:nvPr/>
        </p:nvSpPr>
        <p:spPr>
          <a:xfrm>
            <a:off x="5905026" y="5450338"/>
            <a:ext cx="680901" cy="4307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 rot="1438924">
            <a:off x="6795191" y="5690396"/>
            <a:ext cx="782366" cy="66619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8919" flipH="1" flipV="1">
            <a:off x="6266187" y="4936026"/>
            <a:ext cx="1365798" cy="23833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850" y="3775669"/>
            <a:ext cx="860280" cy="106646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082" y="4126299"/>
            <a:ext cx="1449560" cy="108717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998" y="4046553"/>
            <a:ext cx="914402" cy="8077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13" y="4438802"/>
            <a:ext cx="2050154" cy="278661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7" y="4156694"/>
            <a:ext cx="914402" cy="8077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915" y="4249079"/>
            <a:ext cx="2235536" cy="303859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945" y="3893662"/>
            <a:ext cx="1364399" cy="137718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686" y="3643350"/>
            <a:ext cx="936733" cy="128069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776" y="3810963"/>
            <a:ext cx="936733" cy="128069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117" y="4096227"/>
            <a:ext cx="1449560" cy="108717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532" y="4178379"/>
            <a:ext cx="2274136" cy="29228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036" y="4184606"/>
            <a:ext cx="2253177" cy="286155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677" y="-278533"/>
            <a:ext cx="2300231" cy="720693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584" y="-272545"/>
            <a:ext cx="1704716" cy="72069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281" y="-278534"/>
            <a:ext cx="2391249" cy="720693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85" y="715826"/>
            <a:ext cx="3001322" cy="2758792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828" y="1642946"/>
            <a:ext cx="250702" cy="42616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410" y="-802173"/>
            <a:ext cx="2364463" cy="236446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824" y="1902461"/>
            <a:ext cx="148520" cy="252466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2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704" y="398790"/>
            <a:ext cx="3402305" cy="312737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261" y="-250767"/>
            <a:ext cx="2134970" cy="720693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926" y="-920891"/>
            <a:ext cx="2510473" cy="236446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353" y="1128973"/>
            <a:ext cx="250702" cy="42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24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311</TotalTime>
  <Words>243</Words>
  <Application>Microsoft Office PowerPoint</Application>
  <PresentationFormat>Экран (4:3)</PresentationFormat>
  <Paragraphs>31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Для презентации использовались картинки сети Интернет: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Sting</dc:creator>
  <cp:lastModifiedBy>RePack by Diakov</cp:lastModifiedBy>
  <cp:revision>25</cp:revision>
  <dcterms:created xsi:type="dcterms:W3CDTF">2014-10-12T06:22:24Z</dcterms:created>
  <dcterms:modified xsi:type="dcterms:W3CDTF">2015-04-27T05:48:30Z</dcterms:modified>
</cp:coreProperties>
</file>