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66" r:id="rId3"/>
    <p:sldId id="264" r:id="rId4"/>
    <p:sldId id="270" r:id="rId5"/>
    <p:sldId id="268" r:id="rId6"/>
    <p:sldId id="257" r:id="rId7"/>
    <p:sldId id="259" r:id="rId8"/>
    <p:sldId id="258" r:id="rId9"/>
    <p:sldId id="26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0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45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9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548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08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22109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651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840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55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69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98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413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517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702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76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2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45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962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1679" y="1288869"/>
            <a:ext cx="8647612" cy="3549138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партнерство, </a:t>
            </a:r>
            <a:br>
              <a:rPr lang="ru-RU" sz="44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ведущая форма социализации дошкольника</a:t>
            </a:r>
            <a:br>
              <a:rPr lang="ru-RU" sz="44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Лыткина А.Г.</a:t>
            </a:r>
            <a:br>
              <a:rPr lang="ru-RU" sz="28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Позднякова Ю.В</a:t>
            </a:r>
            <a:endParaRPr lang="ru-RU" sz="2800" b="1" i="1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97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loud.prezentacii.org/18/08/65465/images/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318" y="566057"/>
            <a:ext cx="7651932" cy="573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55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0389" y="2034745"/>
            <a:ext cx="92758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/>
            <a:r>
              <a:rPr lang="ru-RU" sz="4000" b="1" i="0" dirty="0" smtClean="0">
                <a:solidFill>
                  <a:srgbClr val="6C08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уважительного отношения и чувства принадлежности к сообществу детей и взрослых.</a:t>
            </a:r>
            <a:endParaRPr lang="ru-RU" sz="4000" b="1" i="0" dirty="0">
              <a:solidFill>
                <a:srgbClr val="6C08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0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0389" y="1161534"/>
            <a:ext cx="92758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/>
            <a:r>
              <a:rPr lang="ru-RU" sz="4000" b="1" i="0" dirty="0" smtClean="0">
                <a:solidFill>
                  <a:srgbClr val="6C08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Социализация представляет собой последовательное, всестороннее включение ребёнка в общество, эмоциональное, позитивное усвоение им общественных норм и ценностей, формирование собственной активной позиции личности.</a:t>
            </a:r>
            <a:endParaRPr lang="ru-RU" sz="4000" b="1" i="0" dirty="0">
              <a:solidFill>
                <a:srgbClr val="6C08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4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0389" y="2034745"/>
            <a:ext cx="92758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/>
            <a:r>
              <a:rPr lang="ru-RU" sz="4000" b="1" i="0" dirty="0" smtClean="0">
                <a:solidFill>
                  <a:srgbClr val="6C08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29.12.2012 г.</a:t>
            </a:r>
          </a:p>
          <a:p>
            <a:pPr indent="360680" algn="ctr"/>
            <a:r>
              <a:rPr lang="ru-RU" sz="4000" b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№273 – ФЗ «Об образовании в Российской Федерации»</a:t>
            </a:r>
            <a:endParaRPr lang="ru-RU" sz="4000" b="1" i="0" dirty="0">
              <a:solidFill>
                <a:srgbClr val="6C08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5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884" y="658194"/>
            <a:ext cx="92758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/>
            <a:r>
              <a:rPr lang="ru-RU" sz="4000" b="1" i="0" dirty="0" smtClean="0">
                <a:solidFill>
                  <a:srgbClr val="6C08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ПАРТНЁРЫ </a:t>
            </a:r>
          </a:p>
          <a:p>
            <a:pPr indent="360680" algn="ctr"/>
            <a:endParaRPr lang="ru-RU" sz="4000" b="0" i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0194" y="2640327"/>
            <a:ext cx="37049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</a:t>
            </a:r>
            <a:endParaRPr lang="ru-RU" sz="4000" b="1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71082" y="2378717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НАХОДЯЩИЕСЯ </a:t>
            </a:r>
            <a:endParaRPr lang="ru-RU" sz="4000" b="1" dirty="0" smtClean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000" b="1" dirty="0"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СОСЕДСТВУ С ДОУ</a:t>
            </a:r>
            <a:endParaRPr lang="ru-RU" b="1" dirty="0">
              <a:solidFill>
                <a:srgbClr val="6C086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568580" y="1319913"/>
            <a:ext cx="1400961" cy="10588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2315361" y="1319913"/>
            <a:ext cx="1501630" cy="13665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56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45" y="507184"/>
            <a:ext cx="4614461" cy="3333998"/>
          </a:xfrm>
          <a:prstGeom prst="rect">
            <a:avLst/>
          </a:prstGeom>
        </p:spPr>
      </p:pic>
      <p:pic>
        <p:nvPicPr>
          <p:cNvPr id="4" name="Объект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636" y="516635"/>
            <a:ext cx="5103881" cy="332454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27551" y="4478828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br>
              <a:rPr lang="ru-RU" sz="32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</a:t>
            </a:r>
            <a:r>
              <a:rPr lang="ru-RU" sz="32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ПОБЕДЫ»</a:t>
            </a:r>
            <a:endParaRPr lang="ru-RU" sz="3200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3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012" y="3330371"/>
            <a:ext cx="4819650" cy="3614738"/>
          </a:xfrm>
          <a:prstGeom prst="rect">
            <a:avLst/>
          </a:prstGeom>
        </p:spPr>
      </p:pic>
      <p:pic>
        <p:nvPicPr>
          <p:cNvPr id="5" name="Объект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57" y="139337"/>
            <a:ext cx="4624173" cy="34681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21144" y="42114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endParaRPr lang="ru-RU" sz="2400" b="1" cap="all" dirty="0" smtClean="0">
              <a:ln w="3175" cmpd="sng">
                <a:noFill/>
              </a:ln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endParaRPr lang="ru-RU" sz="2400" b="1" cap="all" dirty="0" smtClean="0">
              <a:ln w="3175" cmpd="sng">
                <a:noFill/>
              </a:ln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 </a:t>
            </a: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endParaRPr lang="ru-RU" sz="2400" b="1" cap="all" dirty="0">
              <a:ln w="3175" cmpd="sng">
                <a:noFill/>
              </a:ln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</a:t>
            </a:r>
          </a:p>
          <a:p>
            <a:pPr algn="ctr"/>
            <a:r>
              <a:rPr lang="ru-RU" sz="24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</a:t>
            </a:r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69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097" y="0"/>
            <a:ext cx="4637903" cy="3478428"/>
          </a:xfrm>
          <a:prstGeom prst="rect">
            <a:avLst/>
          </a:prstGeom>
        </p:spPr>
      </p:pic>
      <p:pic>
        <p:nvPicPr>
          <p:cNvPr id="5" name="Объект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206" y="3110005"/>
            <a:ext cx="4650217" cy="348766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463" y="615829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</a:t>
            </a:r>
          </a:p>
          <a:p>
            <a:pPr algn="ctr"/>
            <a:r>
              <a:rPr lang="ru-RU" sz="28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«Подарим </a:t>
            </a:r>
            <a:endParaRPr lang="ru-RU" sz="2800" b="1" cap="all" dirty="0" smtClean="0">
              <a:ln w="3175" cmpd="sng">
                <a:noFill/>
              </a:ln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частичку </a:t>
            </a:r>
          </a:p>
          <a:p>
            <a:pPr algn="ctr"/>
            <a:r>
              <a:rPr lang="ru-RU" sz="2800" b="1" cap="all" dirty="0" smtClean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28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18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241" y="0"/>
            <a:ext cx="6770280" cy="507771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78986" y="531319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endParaRPr lang="ru-RU" sz="2400" b="1" cap="all" dirty="0" smtClean="0">
              <a:ln w="3175" cmpd="sng">
                <a:noFill/>
              </a:ln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all" dirty="0">
                <a:ln w="3175" cmpd="sng">
                  <a:noFill/>
                </a:ln>
                <a:solidFill>
                  <a:srgbClr val="6C08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«Международный день ребенка»</a:t>
            </a:r>
            <a:endParaRPr lang="ru-RU" dirty="0">
              <a:solidFill>
                <a:srgbClr val="6C08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99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356</TotalTime>
  <Words>83</Words>
  <Application>Microsoft Office PowerPoint</Application>
  <PresentationFormat>Широкоэкранный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Легкий дым</vt:lpstr>
      <vt:lpstr>Социальное партнерство,  как ведущая форма социализации дошкольника                               Лыткина А.Г.                                                  Позднякова Ю.В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ПРОЕКТА</dc:title>
  <dc:creator>Настя</dc:creator>
  <cp:lastModifiedBy>Юлия</cp:lastModifiedBy>
  <cp:revision>28</cp:revision>
  <dcterms:created xsi:type="dcterms:W3CDTF">2014-10-16T14:09:31Z</dcterms:created>
  <dcterms:modified xsi:type="dcterms:W3CDTF">2020-09-07T12:21:21Z</dcterms:modified>
</cp:coreProperties>
</file>