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игра для старшеклассников по теме «Мир профессий»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Клокова Г.А.</a:t>
            </a:r>
          </a:p>
          <a:p>
            <a:pPr algn="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Гыданская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школа-интернат им.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Н.И.Яптунай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242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79021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презентации профессии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75185" y="1403130"/>
            <a:ext cx="9475077" cy="52656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Мотив выбора данной профессии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(почему, зачем и как он выбрал именно эту профессию)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Образование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(где и какое образование он получил)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Способности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(какими способностями, умениями, навыками он обладает)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Личность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(какими личностными качествами он обладает)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Востребованность на рынке труда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(где, кем и как он осуществляет свою профессиональную деятельность)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Заработок и карьерный рост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(сколько он зарабатывает и что его ждет в дальнейшем)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Результаты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(польза, «нужность», эффективность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85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10359"/>
            <a:ext cx="8911687" cy="662151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Эпилог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772511"/>
            <a:ext cx="8915400" cy="56440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Профессий много на Земле,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каждая — важна.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Решай, мой друг, кем быть тебе,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жизнь у нас одна.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может, станешь маляром,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может, инженером.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будешь столяром,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милиционером.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Профессий много на Земле,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выбирай любя.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Решай, мой друг, кем быть тебе,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каждая из них важна</a:t>
            </a:r>
          </a:p>
        </p:txBody>
      </p:sp>
    </p:spTree>
    <p:extLst>
      <p:ext uri="{BB962C8B-B14F-4D97-AF65-F5344CB8AC3E}">
        <p14:creationId xmlns:p14="http://schemas.microsoft.com/office/powerpoint/2010/main" val="633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профессия выбирает человека, а человек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Сократ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7435" y="2133600"/>
            <a:ext cx="6069724" cy="439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8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Профессии: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418897"/>
            <a:ext cx="8915400" cy="54391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инженер,            повар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кондитер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продавец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учитель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психолог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журналист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программист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водитель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строитель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юрист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артист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</a:p>
        </p:txBody>
      </p:sp>
    </p:spTree>
    <p:extLst>
      <p:ext uri="{BB962C8B-B14F-4D97-AF65-F5344CB8AC3E}">
        <p14:creationId xmlns:p14="http://schemas.microsoft.com/office/powerpoint/2010/main" val="386620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63256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Бланк 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8824143"/>
              </p:ext>
            </p:extLst>
          </p:nvPr>
        </p:nvGraphicFramePr>
        <p:xfrm>
          <a:off x="2159878" y="1387371"/>
          <a:ext cx="8497613" cy="51868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9692">
                  <a:extLst>
                    <a:ext uri="{9D8B030D-6E8A-4147-A177-3AD203B41FA5}">
                      <a16:colId xmlns:a16="http://schemas.microsoft.com/office/drawing/2014/main" val="795198681"/>
                    </a:ext>
                  </a:extLst>
                </a:gridCol>
                <a:gridCol w="1699692">
                  <a:extLst>
                    <a:ext uri="{9D8B030D-6E8A-4147-A177-3AD203B41FA5}">
                      <a16:colId xmlns:a16="http://schemas.microsoft.com/office/drawing/2014/main" val="3525614977"/>
                    </a:ext>
                  </a:extLst>
                </a:gridCol>
                <a:gridCol w="1698846">
                  <a:extLst>
                    <a:ext uri="{9D8B030D-6E8A-4147-A177-3AD203B41FA5}">
                      <a16:colId xmlns:a16="http://schemas.microsoft.com/office/drawing/2014/main" val="469050403"/>
                    </a:ext>
                  </a:extLst>
                </a:gridCol>
                <a:gridCol w="1698846">
                  <a:extLst>
                    <a:ext uri="{9D8B030D-6E8A-4147-A177-3AD203B41FA5}">
                      <a16:colId xmlns:a16="http://schemas.microsoft.com/office/drawing/2014/main" val="2994617398"/>
                    </a:ext>
                  </a:extLst>
                </a:gridCol>
                <a:gridCol w="1700537">
                  <a:extLst>
                    <a:ext uri="{9D8B030D-6E8A-4147-A177-3AD203B41FA5}">
                      <a16:colId xmlns:a16="http://schemas.microsoft.com/office/drawing/2014/main" val="2202248287"/>
                    </a:ext>
                  </a:extLst>
                </a:gridCol>
              </a:tblGrid>
              <a:tr h="3702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ЧП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ЧЧ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ЧЗ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ЧХ</a:t>
                      </a: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1052827572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1а</a:t>
                      </a: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2а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3а</a:t>
                      </a: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644245839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3б</a:t>
                      </a: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4а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5а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5б</a:t>
                      </a: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814318834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6а</a:t>
                      </a: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7а</a:t>
                      </a: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815415332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8а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8б</a:t>
                      </a: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1685092159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9а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667476803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10а</a:t>
                      </a: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938510492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11а</a:t>
                      </a: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12а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13а</a:t>
                      </a: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4150956081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13б</a:t>
                      </a: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14а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15а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15б</a:t>
                      </a: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1837678593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16а</a:t>
                      </a: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17а</a:t>
                      </a: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966749559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18а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18б</a:t>
                      </a: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884211681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19а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673932878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20а</a:t>
                      </a: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20б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847137481"/>
                  </a:ext>
                </a:extLst>
              </a:tr>
              <a:tr h="370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660" marR="7366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660" marR="736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660" marR="73660" marT="0" marB="0"/>
                </a:tc>
                <a:extLst>
                  <a:ext uri="{0D108BD9-81ED-4DB2-BD59-A6C34878D82A}">
                    <a16:rowId xmlns:a16="http://schemas.microsoft.com/office/drawing/2014/main" val="2690205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28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Человек - природа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187" y="1387365"/>
            <a:ext cx="7768110" cy="4903075"/>
          </a:xfrm>
        </p:spPr>
      </p:pic>
    </p:spTree>
    <p:extLst>
      <p:ext uri="{BB962C8B-B14F-4D97-AF65-F5344CB8AC3E}">
        <p14:creationId xmlns:p14="http://schemas.microsoft.com/office/powerpoint/2010/main" val="335192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Человек - техника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4" y="1261241"/>
            <a:ext cx="7796551" cy="5391807"/>
          </a:xfrm>
        </p:spPr>
      </p:pic>
    </p:spTree>
    <p:extLst>
      <p:ext uri="{BB962C8B-B14F-4D97-AF65-F5344CB8AC3E}">
        <p14:creationId xmlns:p14="http://schemas.microsoft.com/office/powerpoint/2010/main" val="63865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Человек - человек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1371599"/>
            <a:ext cx="7638896" cy="5265683"/>
          </a:xfrm>
        </p:spPr>
      </p:pic>
    </p:spTree>
    <p:extLst>
      <p:ext uri="{BB962C8B-B14F-4D97-AF65-F5344CB8AC3E}">
        <p14:creationId xmlns:p14="http://schemas.microsoft.com/office/powerpoint/2010/main" val="44058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Человек - знаковая система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966" y="1324303"/>
            <a:ext cx="8087710" cy="5533697"/>
          </a:xfrm>
        </p:spPr>
      </p:pic>
    </p:spTree>
    <p:extLst>
      <p:ext uri="{BB962C8B-B14F-4D97-AF65-F5344CB8AC3E}">
        <p14:creationId xmlns:p14="http://schemas.microsoft.com/office/powerpoint/2010/main" val="176141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Человек - художественный образ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4" y="1639613"/>
            <a:ext cx="8301047" cy="5218387"/>
          </a:xfrm>
        </p:spPr>
      </p:pic>
    </p:spTree>
    <p:extLst>
      <p:ext uri="{BB962C8B-B14F-4D97-AF65-F5344CB8AC3E}">
        <p14:creationId xmlns:p14="http://schemas.microsoft.com/office/powerpoint/2010/main" val="358265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46</TotalTime>
  <Words>216</Words>
  <Application>Microsoft Office PowerPoint</Application>
  <PresentationFormat>Широкоэкранный</PresentationFormat>
  <Paragraphs>88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Times New Roman</vt:lpstr>
      <vt:lpstr>Wingdings 3</vt:lpstr>
      <vt:lpstr>Легкий дым</vt:lpstr>
      <vt:lpstr>Деловая игра для старшеклассников по теме «Мир профессий» </vt:lpstr>
      <vt:lpstr>Не профессия выбирает человека, а человек профессию                                                             Сократ </vt:lpstr>
      <vt:lpstr>Профессии:</vt:lpstr>
      <vt:lpstr>Бланк для ответов</vt:lpstr>
      <vt:lpstr>I. Человек - природа</vt:lpstr>
      <vt:lpstr>2. Человек - техника</vt:lpstr>
      <vt:lpstr>3. Человек - человек</vt:lpstr>
      <vt:lpstr>4. Человек - знаковая система</vt:lpstr>
      <vt:lpstr>5. Человек - художественный образ</vt:lpstr>
      <vt:lpstr>Критерии презентации профессии</vt:lpstr>
      <vt:lpstr>Эпилог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Деловая игра для старшеклассников по теме «Мир профессий»</dc:title>
  <dc:creator>Галина Клокова</dc:creator>
  <cp:lastModifiedBy>Галина Клокова</cp:lastModifiedBy>
  <cp:revision>15</cp:revision>
  <dcterms:created xsi:type="dcterms:W3CDTF">2021-11-07T06:01:21Z</dcterms:created>
  <dcterms:modified xsi:type="dcterms:W3CDTF">2021-11-08T02:02:12Z</dcterms:modified>
</cp:coreProperties>
</file>