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785817"/>
          </a:xfrm>
        </p:spPr>
        <p:txBody>
          <a:bodyPr/>
          <a:lstStyle/>
          <a:p>
            <a:r>
              <a:rPr lang="en-US" dirty="0" smtClean="0"/>
              <a:t>Antonio’s room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00108"/>
            <a:ext cx="8001056" cy="57150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928670"/>
            <a:ext cx="4905074" cy="579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785817"/>
          </a:xfrm>
        </p:spPr>
        <p:txBody>
          <a:bodyPr/>
          <a:lstStyle/>
          <a:p>
            <a:r>
              <a:rPr lang="en-US" dirty="0" smtClean="0"/>
              <a:t>Antonio’s room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00108"/>
            <a:ext cx="8001056" cy="57150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938543"/>
            <a:ext cx="6000792" cy="575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785817"/>
          </a:xfrm>
        </p:spPr>
        <p:txBody>
          <a:bodyPr/>
          <a:lstStyle/>
          <a:p>
            <a:r>
              <a:rPr lang="en-US" dirty="0" smtClean="0"/>
              <a:t>Antonio’s room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00108"/>
            <a:ext cx="8001056" cy="57150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000109"/>
            <a:ext cx="5932251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785817"/>
          </a:xfrm>
        </p:spPr>
        <p:txBody>
          <a:bodyPr/>
          <a:lstStyle/>
          <a:p>
            <a:r>
              <a:rPr lang="en-US" dirty="0" smtClean="0"/>
              <a:t>Rosalie’s room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00108"/>
            <a:ext cx="8001056" cy="57150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900989"/>
            <a:ext cx="5218438" cy="595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785817"/>
          </a:xfrm>
        </p:spPr>
        <p:txBody>
          <a:bodyPr/>
          <a:lstStyle/>
          <a:p>
            <a:r>
              <a:rPr lang="en-US" dirty="0" smtClean="0"/>
              <a:t>Rosalie’s room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8643998" cy="60007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928670"/>
            <a:ext cx="6178986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6643710"/>
          </a:xfrm>
        </p:spPr>
        <p:txBody>
          <a:bodyPr>
            <a:normAutofit/>
          </a:bodyPr>
          <a:lstStyle/>
          <a:p>
            <a:r>
              <a:rPr lang="en-US" dirty="0" smtClean="0"/>
              <a:t>Open your workbook on the</a:t>
            </a:r>
            <a:br>
              <a:rPr lang="en-US" dirty="0" smtClean="0"/>
            </a:br>
            <a:r>
              <a:rPr lang="en-US" dirty="0" smtClean="0"/>
              <a:t> page 60 Ex.5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000372"/>
            <a:ext cx="2643206" cy="337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yourself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0300" y="1600200"/>
            <a:ext cx="640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50085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043922" y="571480"/>
          <a:ext cx="4751046" cy="6072230"/>
        </p:xfrm>
        <a:graphic>
          <a:graphicData uri="http://schemas.openxmlformats.org/presentationml/2006/ole">
            <p:oleObj spid="_x0000_s1026" name="Документ" r:id="rId3" imgW="5942952" imgH="7598553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17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Документ</vt:lpstr>
      <vt:lpstr>Antonio’s room</vt:lpstr>
      <vt:lpstr>Antonio’s room</vt:lpstr>
      <vt:lpstr>Antonio’s room</vt:lpstr>
      <vt:lpstr>Rosalie’s room</vt:lpstr>
      <vt:lpstr>Rosalie’s room</vt:lpstr>
      <vt:lpstr>Open your workbook on the  page 60 Ex.5   </vt:lpstr>
      <vt:lpstr>Check yourself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Antonio’s room</dc:title>
  <dc:creator>1</dc:creator>
  <cp:lastModifiedBy>1</cp:lastModifiedBy>
  <cp:revision>6</cp:revision>
  <dcterms:created xsi:type="dcterms:W3CDTF">2025-01-21T17:10:20Z</dcterms:created>
  <dcterms:modified xsi:type="dcterms:W3CDTF">2025-01-21T21:12:48Z</dcterms:modified>
</cp:coreProperties>
</file>