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73" r:id="rId4"/>
    <p:sldId id="270" r:id="rId5"/>
    <p:sldId id="269" r:id="rId6"/>
    <p:sldId id="275" r:id="rId7"/>
    <p:sldId id="271" r:id="rId8"/>
    <p:sldId id="276" r:id="rId9"/>
    <p:sldId id="281" r:id="rId10"/>
    <p:sldId id="280" r:id="rId11"/>
    <p:sldId id="260" r:id="rId12"/>
    <p:sldId id="278" r:id="rId13"/>
    <p:sldId id="282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FC043B-D070-4D59-AD42-C07652734B3A}" type="doc">
      <dgm:prSet loTypeId="urn:microsoft.com/office/officeart/2005/8/layout/radial3" loCatId="cycle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5C01A4-1CC2-42A9-8950-BC7C3146E951}">
      <dgm:prSet phldrT="[Текст]"/>
      <dgm:spPr/>
      <dgm:t>
        <a:bodyPr/>
        <a:lstStyle/>
        <a:p>
          <a:r>
            <a:rPr lang="en-US" dirty="0" smtClean="0">
              <a:solidFill>
                <a:srgbClr val="C00000"/>
              </a:solidFill>
              <a:latin typeface="Cooper Black" pitchFamily="18" charset="0"/>
            </a:rPr>
            <a:t>People travel to …</a:t>
          </a:r>
          <a:endParaRPr lang="ru-RU" dirty="0">
            <a:solidFill>
              <a:srgbClr val="C00000"/>
            </a:solidFill>
          </a:endParaRPr>
        </a:p>
      </dgm:t>
    </dgm:pt>
    <dgm:pt modelId="{AD4C64C3-6B84-4597-88BA-35045C5200A5}" type="parTrans" cxnId="{468B6EBA-A712-47F2-8FE3-6834D7C161DA}">
      <dgm:prSet/>
      <dgm:spPr/>
      <dgm:t>
        <a:bodyPr/>
        <a:lstStyle/>
        <a:p>
          <a:endParaRPr lang="ru-RU"/>
        </a:p>
      </dgm:t>
    </dgm:pt>
    <dgm:pt modelId="{42BF464B-8B4D-4CA1-B244-2EB607932045}" type="sibTrans" cxnId="{468B6EBA-A712-47F2-8FE3-6834D7C161DA}">
      <dgm:prSet/>
      <dgm:spPr/>
      <dgm:t>
        <a:bodyPr/>
        <a:lstStyle/>
        <a:p>
          <a:endParaRPr lang="ru-RU"/>
        </a:p>
      </dgm:t>
    </dgm:pt>
    <dgm:pt modelId="{7D7FFEBA-F9AC-4B9A-9F42-9F05EB57433B}">
      <dgm:prSet phldrT="[Текст]" custT="1"/>
      <dgm:spPr/>
      <dgm:t>
        <a:bodyPr/>
        <a:lstStyle/>
        <a:p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D281B20A-0420-4EE7-8C10-3C764135EBE8}" type="parTrans" cxnId="{D271E191-B024-4067-A8D6-AA03AE0A943F}">
      <dgm:prSet/>
      <dgm:spPr/>
      <dgm:t>
        <a:bodyPr/>
        <a:lstStyle/>
        <a:p>
          <a:endParaRPr lang="ru-RU"/>
        </a:p>
      </dgm:t>
    </dgm:pt>
    <dgm:pt modelId="{05B2251A-5EDD-4B76-95BF-4944EC3FFF48}" type="sibTrans" cxnId="{D271E191-B024-4067-A8D6-AA03AE0A943F}">
      <dgm:prSet/>
      <dgm:spPr/>
      <dgm:t>
        <a:bodyPr/>
        <a:lstStyle/>
        <a:p>
          <a:endParaRPr lang="ru-RU"/>
        </a:p>
      </dgm:t>
    </dgm:pt>
    <dgm:pt modelId="{4A4DAFE7-C431-4157-9FD7-B247BE8E944D}">
      <dgm:prSet phldrT="[Текст]" custT="1"/>
      <dgm:spPr/>
      <dgm:t>
        <a:bodyPr/>
        <a:lstStyle/>
        <a:p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AD734D56-5106-4518-A89D-81225FB9D4F4}" type="parTrans" cxnId="{A8C076D1-EE70-43F4-A80E-426811DA243D}">
      <dgm:prSet/>
      <dgm:spPr/>
      <dgm:t>
        <a:bodyPr/>
        <a:lstStyle/>
        <a:p>
          <a:endParaRPr lang="ru-RU"/>
        </a:p>
      </dgm:t>
    </dgm:pt>
    <dgm:pt modelId="{0D857EF2-594B-4D89-ABAF-6526B329426D}" type="sibTrans" cxnId="{A8C076D1-EE70-43F4-A80E-426811DA243D}">
      <dgm:prSet/>
      <dgm:spPr/>
      <dgm:t>
        <a:bodyPr/>
        <a:lstStyle/>
        <a:p>
          <a:endParaRPr lang="ru-RU"/>
        </a:p>
      </dgm:t>
    </dgm:pt>
    <dgm:pt modelId="{441ABBF3-BB56-48C4-B6C4-C3CFBE505E83}">
      <dgm:prSet phldrT="[Текст]" phldr="1"/>
      <dgm:spPr/>
      <dgm:t>
        <a:bodyPr/>
        <a:lstStyle/>
        <a:p>
          <a:endParaRPr lang="ru-RU" dirty="0"/>
        </a:p>
      </dgm:t>
    </dgm:pt>
    <dgm:pt modelId="{74674DB8-A69A-4197-AC7A-AF5EBC53328A}" type="parTrans" cxnId="{028BD97B-7CF0-44CA-A5DC-F0A88ECD178D}">
      <dgm:prSet/>
      <dgm:spPr/>
      <dgm:t>
        <a:bodyPr/>
        <a:lstStyle/>
        <a:p>
          <a:endParaRPr lang="ru-RU"/>
        </a:p>
      </dgm:t>
    </dgm:pt>
    <dgm:pt modelId="{A085E1B5-9B31-4493-A7A1-2E9D59342899}" type="sibTrans" cxnId="{028BD97B-7CF0-44CA-A5DC-F0A88ECD178D}">
      <dgm:prSet/>
      <dgm:spPr/>
      <dgm:t>
        <a:bodyPr/>
        <a:lstStyle/>
        <a:p>
          <a:endParaRPr lang="ru-RU"/>
        </a:p>
      </dgm:t>
    </dgm:pt>
    <dgm:pt modelId="{6FA0C808-BCD2-469F-875F-CC60BEED7B15}">
      <dgm:prSet phldrT="[Текст]" custT="1"/>
      <dgm:spPr/>
      <dgm:t>
        <a:bodyPr/>
        <a:lstStyle/>
        <a:p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353AF1E8-E50B-4F6E-9B10-2A19A46BD1D8}" type="sibTrans" cxnId="{54FF9C4C-F371-4375-A99C-F7E3378031FC}">
      <dgm:prSet/>
      <dgm:spPr/>
      <dgm:t>
        <a:bodyPr/>
        <a:lstStyle/>
        <a:p>
          <a:endParaRPr lang="ru-RU"/>
        </a:p>
      </dgm:t>
    </dgm:pt>
    <dgm:pt modelId="{E743F28F-7AD2-4514-86A6-0539FE0F4212}" type="parTrans" cxnId="{54FF9C4C-F371-4375-A99C-F7E3378031FC}">
      <dgm:prSet/>
      <dgm:spPr/>
      <dgm:t>
        <a:bodyPr/>
        <a:lstStyle/>
        <a:p>
          <a:endParaRPr lang="ru-RU"/>
        </a:p>
      </dgm:t>
    </dgm:pt>
    <dgm:pt modelId="{25C4C47C-A4BA-42D4-9DF2-48C6657AD3EC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D16688B4-F756-49A0-9417-4B00DD29E257}" type="sibTrans" cxnId="{2D16A780-B2EC-4C24-90B0-BF3D25C317AD}">
      <dgm:prSet/>
      <dgm:spPr/>
      <dgm:t>
        <a:bodyPr/>
        <a:lstStyle/>
        <a:p>
          <a:endParaRPr lang="ru-RU"/>
        </a:p>
      </dgm:t>
    </dgm:pt>
    <dgm:pt modelId="{D1703E2B-AA37-4A0D-BB3D-17AE1952DE26}" type="parTrans" cxnId="{2D16A780-B2EC-4C24-90B0-BF3D25C317AD}">
      <dgm:prSet/>
      <dgm:spPr/>
      <dgm:t>
        <a:bodyPr/>
        <a:lstStyle/>
        <a:p>
          <a:endParaRPr lang="ru-RU"/>
        </a:p>
      </dgm:t>
    </dgm:pt>
    <dgm:pt modelId="{D9D98D51-BA50-4497-86CE-034EBE8313B9}">
      <dgm:prSet phldrT="[Текст]" custT="1"/>
      <dgm:spPr/>
      <dgm:t>
        <a:bodyPr/>
        <a:lstStyle/>
        <a:p>
          <a:r>
            <a:rPr lang="en-US" sz="2200" b="1" dirty="0" smtClean="0">
              <a:latin typeface="Comic Sans MS" pitchFamily="66" charset="0"/>
            </a:rPr>
            <a:t> 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617C488B-E17B-4CEF-8A9C-7836EF67ACB0}" type="sibTrans" cxnId="{79626FE2-64C5-4E1D-BAFB-2C75320E8033}">
      <dgm:prSet/>
      <dgm:spPr/>
      <dgm:t>
        <a:bodyPr/>
        <a:lstStyle/>
        <a:p>
          <a:endParaRPr lang="ru-RU"/>
        </a:p>
      </dgm:t>
    </dgm:pt>
    <dgm:pt modelId="{A56AACDB-27CB-4611-AD4A-9ECFD1DB5445}" type="parTrans" cxnId="{79626FE2-64C5-4E1D-BAFB-2C75320E8033}">
      <dgm:prSet/>
      <dgm:spPr/>
      <dgm:t>
        <a:bodyPr/>
        <a:lstStyle/>
        <a:p>
          <a:endParaRPr lang="ru-RU"/>
        </a:p>
      </dgm:t>
    </dgm:pt>
    <dgm:pt modelId="{816CBCE2-8870-4A0E-B1BC-265CA9847FA1}">
      <dgm:prSet phldrT="[Текст]" custT="1"/>
      <dgm:spPr/>
      <dgm:t>
        <a:bodyPr/>
        <a:lstStyle/>
        <a:p>
          <a:r>
            <a:rPr lang="en-US" sz="2200" b="1" dirty="0" smtClean="0">
              <a:latin typeface="Comic Sans MS" pitchFamily="66" charset="0"/>
            </a:rPr>
            <a:t> 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CB35DE26-6765-458B-ABE9-12C0F996DCC5}" type="sibTrans" cxnId="{A0C6F05E-8C70-49A7-B9DD-08BF3CB2B133}">
      <dgm:prSet/>
      <dgm:spPr/>
      <dgm:t>
        <a:bodyPr/>
        <a:lstStyle/>
        <a:p>
          <a:endParaRPr lang="ru-RU"/>
        </a:p>
      </dgm:t>
    </dgm:pt>
    <dgm:pt modelId="{83908B66-0DC2-42D8-9C05-DF4364A63F06}" type="parTrans" cxnId="{A0C6F05E-8C70-49A7-B9DD-08BF3CB2B133}">
      <dgm:prSet/>
      <dgm:spPr/>
      <dgm:t>
        <a:bodyPr/>
        <a:lstStyle/>
        <a:p>
          <a:endParaRPr lang="ru-RU"/>
        </a:p>
      </dgm:t>
    </dgm:pt>
    <dgm:pt modelId="{DCD24B9F-9836-4825-A630-EC6FFC979D4C}">
      <dgm:prSet phldrT="[Текст]" custT="1"/>
      <dgm:spPr/>
      <dgm:t>
        <a:bodyPr/>
        <a:lstStyle/>
        <a:p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095470F3-7725-4B36-A914-CA6C7AED1101}" type="sibTrans" cxnId="{03109C28-8A8B-4729-B3CF-F56BD757C064}">
      <dgm:prSet/>
      <dgm:spPr/>
      <dgm:t>
        <a:bodyPr/>
        <a:lstStyle/>
        <a:p>
          <a:endParaRPr lang="ru-RU"/>
        </a:p>
      </dgm:t>
    </dgm:pt>
    <dgm:pt modelId="{3F340CCA-BB4C-4871-8142-C96FEB75BB6D}" type="parTrans" cxnId="{03109C28-8A8B-4729-B3CF-F56BD757C064}">
      <dgm:prSet/>
      <dgm:spPr/>
      <dgm:t>
        <a:bodyPr/>
        <a:lstStyle/>
        <a:p>
          <a:endParaRPr lang="ru-RU"/>
        </a:p>
      </dgm:t>
    </dgm:pt>
    <dgm:pt modelId="{0548D79C-706D-4E52-A648-CC2EA9A09EA0}">
      <dgm:prSet phldrT="[Текст]" custScaleX="129743" custRadScaleRad="118165" custRadScaleInc="24208"/>
      <dgm:spPr/>
      <dgm:t>
        <a:bodyPr/>
        <a:lstStyle/>
        <a:p>
          <a:endParaRPr lang="ru-RU"/>
        </a:p>
      </dgm:t>
    </dgm:pt>
    <dgm:pt modelId="{86D8FE1E-9F2C-4BA3-9C2C-898DA4A00818}" type="parTrans" cxnId="{40662EBE-3730-4CC4-91E4-8E60486AED07}">
      <dgm:prSet/>
      <dgm:spPr/>
      <dgm:t>
        <a:bodyPr/>
        <a:lstStyle/>
        <a:p>
          <a:endParaRPr lang="ru-RU"/>
        </a:p>
      </dgm:t>
    </dgm:pt>
    <dgm:pt modelId="{496B8167-9D11-4260-BC13-BF2F62B299A8}" type="sibTrans" cxnId="{40662EBE-3730-4CC4-91E4-8E60486AED07}">
      <dgm:prSet/>
      <dgm:spPr/>
      <dgm:t>
        <a:bodyPr/>
        <a:lstStyle/>
        <a:p>
          <a:endParaRPr lang="ru-RU"/>
        </a:p>
      </dgm:t>
    </dgm:pt>
    <dgm:pt modelId="{9F1536D3-F10D-4EC6-AC59-ADCC53D37F0F}">
      <dgm:prSet phldrT="[Текст]" custScaleX="129743" custRadScaleRad="118165" custRadScaleInc="24208"/>
      <dgm:spPr/>
      <dgm:t>
        <a:bodyPr/>
        <a:lstStyle/>
        <a:p>
          <a:endParaRPr lang="ru-RU"/>
        </a:p>
      </dgm:t>
    </dgm:pt>
    <dgm:pt modelId="{C6550476-F403-4A24-A451-F969E83AA794}" type="parTrans" cxnId="{87FCFFA1-CAA5-4AE5-9CF3-D14B2D3A4415}">
      <dgm:prSet/>
      <dgm:spPr/>
      <dgm:t>
        <a:bodyPr/>
        <a:lstStyle/>
        <a:p>
          <a:endParaRPr lang="ru-RU"/>
        </a:p>
      </dgm:t>
    </dgm:pt>
    <dgm:pt modelId="{C250B3A9-0576-48E6-B08D-8F0EFF44252D}" type="sibTrans" cxnId="{87FCFFA1-CAA5-4AE5-9CF3-D14B2D3A4415}">
      <dgm:prSet/>
      <dgm:spPr/>
      <dgm:t>
        <a:bodyPr/>
        <a:lstStyle/>
        <a:p>
          <a:endParaRPr lang="ru-RU"/>
        </a:p>
      </dgm:t>
    </dgm:pt>
    <dgm:pt modelId="{F6873919-0E21-4C9C-BBEB-B871E1944AA1}">
      <dgm:prSet custT="1"/>
      <dgm:spPr/>
      <dgm:t>
        <a:bodyPr/>
        <a:lstStyle/>
        <a:p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2AC7F0D9-4717-412F-A9C1-9614D9EE5FCC}" type="parTrans" cxnId="{CF921676-8A60-4C0E-85DD-305BD802B7F4}">
      <dgm:prSet/>
      <dgm:spPr/>
      <dgm:t>
        <a:bodyPr/>
        <a:lstStyle/>
        <a:p>
          <a:endParaRPr lang="ru-RU"/>
        </a:p>
      </dgm:t>
    </dgm:pt>
    <dgm:pt modelId="{FEB9BDE8-5BE5-4CDD-9DF1-6C95F677F6D4}" type="sibTrans" cxnId="{CF921676-8A60-4C0E-85DD-305BD802B7F4}">
      <dgm:prSet/>
      <dgm:spPr/>
      <dgm:t>
        <a:bodyPr/>
        <a:lstStyle/>
        <a:p>
          <a:endParaRPr lang="ru-RU"/>
        </a:p>
      </dgm:t>
    </dgm:pt>
    <dgm:pt modelId="{5B891EDC-CED4-47A9-AD3E-4672431034E8}" type="pres">
      <dgm:prSet presAssocID="{B1FC043B-D070-4D59-AD42-C07652734B3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76AC72-3B79-4517-91F0-25AA47553CE4}" type="pres">
      <dgm:prSet presAssocID="{B1FC043B-D070-4D59-AD42-C07652734B3A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C1F10170-4C0F-420A-9F34-1C9B35109746}" type="pres">
      <dgm:prSet presAssocID="{105C01A4-1CC2-42A9-8950-BC7C3146E951}" presName="centerShape" presStyleLbl="vennNode1" presStyleIdx="0" presStyleCnt="9" custLinFactNeighborX="-824" custLinFactNeighborY="825"/>
      <dgm:spPr/>
      <dgm:t>
        <a:bodyPr/>
        <a:lstStyle/>
        <a:p>
          <a:endParaRPr lang="ru-RU"/>
        </a:p>
      </dgm:t>
    </dgm:pt>
    <dgm:pt modelId="{C1969903-F34A-4233-9F69-AA4FF6077C4E}" type="pres">
      <dgm:prSet presAssocID="{7D7FFEBA-F9AC-4B9A-9F42-9F05EB57433B}" presName="node" presStyleLbl="vennNode1" presStyleIdx="1" presStyleCnt="9" custScaleX="146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A79AD-CCDA-4653-B134-B6726FF39366}" type="pres">
      <dgm:prSet presAssocID="{4A4DAFE7-C431-4157-9FD7-B247BE8E944D}" presName="node" presStyleLbl="vennNode1" presStyleIdx="2" presStyleCnt="9" custScaleX="182423" custRadScaleRad="155442" custRadScaleInc="32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A293D-4BBC-4827-BEE3-D127ED9FD2C7}" type="pres">
      <dgm:prSet presAssocID="{DCD24B9F-9836-4825-A630-EC6FFC979D4C}" presName="node" presStyleLbl="vennNode1" presStyleIdx="3" presStyleCnt="9" custScaleX="196394" custRadScaleRad="133512" custRadScaleInc="-2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ACEEA-A2D7-4F31-8656-5D840C55139E}" type="pres">
      <dgm:prSet presAssocID="{816CBCE2-8870-4A0E-B1BC-265CA9847FA1}" presName="node" presStyleLbl="vennNode1" presStyleIdx="4" presStyleCnt="9" custScaleX="187676" custRadScaleRad="142177" custRadScaleInc="-23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8BAA4-3FDD-450A-A5DC-96B6E1907F7A}" type="pres">
      <dgm:prSet presAssocID="{D9D98D51-BA50-4497-86CE-034EBE8313B9}" presName="node" presStyleLbl="vennNode1" presStyleIdx="5" presStyleCnt="9" custScaleX="129743" custRadScaleRad="99325" custRadScaleInc="-10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A9456-60DD-4128-823E-93AB02750F43}" type="pres">
      <dgm:prSet presAssocID="{25C4C47C-A4BA-42D4-9DF2-48C6657AD3EC}" presName="node" presStyleLbl="vennNode1" presStyleIdx="6" presStyleCnt="9" custScaleX="180261" custScaleY="112361" custRadScaleRad="142025" custRadScaleInc="9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A257C-0280-4BB2-8F75-1E3ED7C699E8}" type="pres">
      <dgm:prSet presAssocID="{6FA0C808-BCD2-469F-875F-CC60BEED7B15}" presName="node" presStyleLbl="vennNode1" presStyleIdx="7" presStyleCnt="9" custScaleX="156244" custRadScaleRad="125649" custRadScaleInc="-16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A2557E-43B8-4721-B7DD-8FD6E459801D}" type="pres">
      <dgm:prSet presAssocID="{F6873919-0E21-4C9C-BBEB-B871E1944AA1}" presName="node" presStyleLbl="vennNode1" presStyleIdx="8" presStyleCnt="9" custScaleX="188637" custRadScaleRad="142094" custRadScaleInc="-41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3D2EEF-83A8-4F90-955D-B2507CF57A71}" type="presOf" srcId="{6FA0C808-BCD2-469F-875F-CC60BEED7B15}" destId="{F0FA257C-0280-4BB2-8F75-1E3ED7C699E8}" srcOrd="0" destOrd="0" presId="urn:microsoft.com/office/officeart/2005/8/layout/radial3"/>
    <dgm:cxn modelId="{468B6EBA-A712-47F2-8FE3-6834D7C161DA}" srcId="{B1FC043B-D070-4D59-AD42-C07652734B3A}" destId="{105C01A4-1CC2-42A9-8950-BC7C3146E951}" srcOrd="0" destOrd="0" parTransId="{AD4C64C3-6B84-4597-88BA-35045C5200A5}" sibTransId="{42BF464B-8B4D-4CA1-B244-2EB607932045}"/>
    <dgm:cxn modelId="{87FCFFA1-CAA5-4AE5-9CF3-D14B2D3A4415}" srcId="{B1FC043B-D070-4D59-AD42-C07652734B3A}" destId="{9F1536D3-F10D-4EC6-AC59-ADCC53D37F0F}" srcOrd="3" destOrd="0" parTransId="{C6550476-F403-4A24-A451-F969E83AA794}" sibTransId="{C250B3A9-0576-48E6-B08D-8F0EFF44252D}"/>
    <dgm:cxn modelId="{028BD97B-7CF0-44CA-A5DC-F0A88ECD178D}" srcId="{B1FC043B-D070-4D59-AD42-C07652734B3A}" destId="{441ABBF3-BB56-48C4-B6C4-C3CFBE505E83}" srcOrd="1" destOrd="0" parTransId="{74674DB8-A69A-4197-AC7A-AF5EBC53328A}" sibTransId="{A085E1B5-9B31-4493-A7A1-2E9D59342899}"/>
    <dgm:cxn modelId="{927A8611-4634-47D7-A5B6-3C7D65BB8779}" type="presOf" srcId="{816CBCE2-8870-4A0E-B1BC-265CA9847FA1}" destId="{935ACEEA-A2D7-4F31-8656-5D840C55139E}" srcOrd="0" destOrd="0" presId="urn:microsoft.com/office/officeart/2005/8/layout/radial3"/>
    <dgm:cxn modelId="{D271E191-B024-4067-A8D6-AA03AE0A943F}" srcId="{105C01A4-1CC2-42A9-8950-BC7C3146E951}" destId="{7D7FFEBA-F9AC-4B9A-9F42-9F05EB57433B}" srcOrd="0" destOrd="0" parTransId="{D281B20A-0420-4EE7-8C10-3C764135EBE8}" sibTransId="{05B2251A-5EDD-4B76-95BF-4944EC3FFF48}"/>
    <dgm:cxn modelId="{2FEA5F21-6727-4C9A-83CF-2060C52D856E}" type="presOf" srcId="{D9D98D51-BA50-4497-86CE-034EBE8313B9}" destId="{45C8BAA4-3FDD-450A-A5DC-96B6E1907F7A}" srcOrd="0" destOrd="0" presId="urn:microsoft.com/office/officeart/2005/8/layout/radial3"/>
    <dgm:cxn modelId="{B42B483B-2C5B-428D-BA4E-4DB2053BCA66}" type="presOf" srcId="{4A4DAFE7-C431-4157-9FD7-B247BE8E944D}" destId="{C6EA79AD-CCDA-4653-B134-B6726FF39366}" srcOrd="0" destOrd="0" presId="urn:microsoft.com/office/officeart/2005/8/layout/radial3"/>
    <dgm:cxn modelId="{2FEF33BF-2CF5-4A10-82FD-097F8D93287E}" type="presOf" srcId="{25C4C47C-A4BA-42D4-9DF2-48C6657AD3EC}" destId="{57CA9456-60DD-4128-823E-93AB02750F43}" srcOrd="0" destOrd="0" presId="urn:microsoft.com/office/officeart/2005/8/layout/radial3"/>
    <dgm:cxn modelId="{A4626BA9-3FE6-4B9F-9F88-A41059A056D4}" type="presOf" srcId="{105C01A4-1CC2-42A9-8950-BC7C3146E951}" destId="{C1F10170-4C0F-420A-9F34-1C9B35109746}" srcOrd="0" destOrd="0" presId="urn:microsoft.com/office/officeart/2005/8/layout/radial3"/>
    <dgm:cxn modelId="{198172EE-EC63-48B5-88A2-694403A29AAC}" type="presOf" srcId="{B1FC043B-D070-4D59-AD42-C07652734B3A}" destId="{5B891EDC-CED4-47A9-AD3E-4672431034E8}" srcOrd="0" destOrd="0" presId="urn:microsoft.com/office/officeart/2005/8/layout/radial3"/>
    <dgm:cxn modelId="{03109C28-8A8B-4729-B3CF-F56BD757C064}" srcId="{105C01A4-1CC2-42A9-8950-BC7C3146E951}" destId="{DCD24B9F-9836-4825-A630-EC6FFC979D4C}" srcOrd="2" destOrd="0" parTransId="{3F340CCA-BB4C-4871-8142-C96FEB75BB6D}" sibTransId="{095470F3-7725-4B36-A914-CA6C7AED1101}"/>
    <dgm:cxn modelId="{54FF9C4C-F371-4375-A99C-F7E3378031FC}" srcId="{105C01A4-1CC2-42A9-8950-BC7C3146E951}" destId="{6FA0C808-BCD2-469F-875F-CC60BEED7B15}" srcOrd="6" destOrd="0" parTransId="{E743F28F-7AD2-4514-86A6-0539FE0F4212}" sibTransId="{353AF1E8-E50B-4F6E-9B10-2A19A46BD1D8}"/>
    <dgm:cxn modelId="{283900F8-88F4-404D-9682-6D609E5D3BB0}" type="presOf" srcId="{F6873919-0E21-4C9C-BBEB-B871E1944AA1}" destId="{7DA2557E-43B8-4721-B7DD-8FD6E459801D}" srcOrd="0" destOrd="0" presId="urn:microsoft.com/office/officeart/2005/8/layout/radial3"/>
    <dgm:cxn modelId="{A0C6F05E-8C70-49A7-B9DD-08BF3CB2B133}" srcId="{105C01A4-1CC2-42A9-8950-BC7C3146E951}" destId="{816CBCE2-8870-4A0E-B1BC-265CA9847FA1}" srcOrd="3" destOrd="0" parTransId="{83908B66-0DC2-42D8-9C05-DF4364A63F06}" sibTransId="{CB35DE26-6765-458B-ABE9-12C0F996DCC5}"/>
    <dgm:cxn modelId="{79626FE2-64C5-4E1D-BAFB-2C75320E8033}" srcId="{105C01A4-1CC2-42A9-8950-BC7C3146E951}" destId="{D9D98D51-BA50-4497-86CE-034EBE8313B9}" srcOrd="4" destOrd="0" parTransId="{A56AACDB-27CB-4611-AD4A-9ECFD1DB5445}" sibTransId="{617C488B-E17B-4CEF-8A9C-7836EF67ACB0}"/>
    <dgm:cxn modelId="{1E85EDAD-197C-4E14-AB41-5AA63444CE8E}" type="presOf" srcId="{DCD24B9F-9836-4825-A630-EC6FFC979D4C}" destId="{60EA293D-4BBC-4827-BEE3-D127ED9FD2C7}" srcOrd="0" destOrd="0" presId="urn:microsoft.com/office/officeart/2005/8/layout/radial3"/>
    <dgm:cxn modelId="{CF921676-8A60-4C0E-85DD-305BD802B7F4}" srcId="{105C01A4-1CC2-42A9-8950-BC7C3146E951}" destId="{F6873919-0E21-4C9C-BBEB-B871E1944AA1}" srcOrd="7" destOrd="0" parTransId="{2AC7F0D9-4717-412F-A9C1-9614D9EE5FCC}" sibTransId="{FEB9BDE8-5BE5-4CDD-9DF1-6C95F677F6D4}"/>
    <dgm:cxn modelId="{40662EBE-3730-4CC4-91E4-8E60486AED07}" srcId="{B1FC043B-D070-4D59-AD42-C07652734B3A}" destId="{0548D79C-706D-4E52-A648-CC2EA9A09EA0}" srcOrd="2" destOrd="0" parTransId="{86D8FE1E-9F2C-4BA3-9C2C-898DA4A00818}" sibTransId="{496B8167-9D11-4260-BC13-BF2F62B299A8}"/>
    <dgm:cxn modelId="{2D16A780-B2EC-4C24-90B0-BF3D25C317AD}" srcId="{105C01A4-1CC2-42A9-8950-BC7C3146E951}" destId="{25C4C47C-A4BA-42D4-9DF2-48C6657AD3EC}" srcOrd="5" destOrd="0" parTransId="{D1703E2B-AA37-4A0D-BB3D-17AE1952DE26}" sibTransId="{D16688B4-F756-49A0-9417-4B00DD29E257}"/>
    <dgm:cxn modelId="{A870DAA7-C77B-479B-AE61-9A031691973D}" type="presOf" srcId="{7D7FFEBA-F9AC-4B9A-9F42-9F05EB57433B}" destId="{C1969903-F34A-4233-9F69-AA4FF6077C4E}" srcOrd="0" destOrd="0" presId="urn:microsoft.com/office/officeart/2005/8/layout/radial3"/>
    <dgm:cxn modelId="{A8C076D1-EE70-43F4-A80E-426811DA243D}" srcId="{105C01A4-1CC2-42A9-8950-BC7C3146E951}" destId="{4A4DAFE7-C431-4157-9FD7-B247BE8E944D}" srcOrd="1" destOrd="0" parTransId="{AD734D56-5106-4518-A89D-81225FB9D4F4}" sibTransId="{0D857EF2-594B-4D89-ABAF-6526B329426D}"/>
    <dgm:cxn modelId="{303D40CD-0599-4C51-9703-CA43E016F0BD}" type="presParOf" srcId="{5B891EDC-CED4-47A9-AD3E-4672431034E8}" destId="{3E76AC72-3B79-4517-91F0-25AA47553CE4}" srcOrd="0" destOrd="0" presId="urn:microsoft.com/office/officeart/2005/8/layout/radial3"/>
    <dgm:cxn modelId="{CA077188-9089-475F-A6DA-039E5CB59174}" type="presParOf" srcId="{3E76AC72-3B79-4517-91F0-25AA47553CE4}" destId="{C1F10170-4C0F-420A-9F34-1C9B35109746}" srcOrd="0" destOrd="0" presId="urn:microsoft.com/office/officeart/2005/8/layout/radial3"/>
    <dgm:cxn modelId="{84FE3DEC-3500-45D3-9365-B594C333B5E7}" type="presParOf" srcId="{3E76AC72-3B79-4517-91F0-25AA47553CE4}" destId="{C1969903-F34A-4233-9F69-AA4FF6077C4E}" srcOrd="1" destOrd="0" presId="urn:microsoft.com/office/officeart/2005/8/layout/radial3"/>
    <dgm:cxn modelId="{18C3EF1A-4601-4AE1-8B5E-5D61FD4692AF}" type="presParOf" srcId="{3E76AC72-3B79-4517-91F0-25AA47553CE4}" destId="{C6EA79AD-CCDA-4653-B134-B6726FF39366}" srcOrd="2" destOrd="0" presId="urn:microsoft.com/office/officeart/2005/8/layout/radial3"/>
    <dgm:cxn modelId="{C69A23EE-3F3D-423D-BC1C-A6EE0B2851C4}" type="presParOf" srcId="{3E76AC72-3B79-4517-91F0-25AA47553CE4}" destId="{60EA293D-4BBC-4827-BEE3-D127ED9FD2C7}" srcOrd="3" destOrd="0" presId="urn:microsoft.com/office/officeart/2005/8/layout/radial3"/>
    <dgm:cxn modelId="{3E67F772-1C7D-4A4A-AC89-9BEE6E2B5D9D}" type="presParOf" srcId="{3E76AC72-3B79-4517-91F0-25AA47553CE4}" destId="{935ACEEA-A2D7-4F31-8656-5D840C55139E}" srcOrd="4" destOrd="0" presId="urn:microsoft.com/office/officeart/2005/8/layout/radial3"/>
    <dgm:cxn modelId="{43439E58-8553-4056-9EA3-5453407F3803}" type="presParOf" srcId="{3E76AC72-3B79-4517-91F0-25AA47553CE4}" destId="{45C8BAA4-3FDD-450A-A5DC-96B6E1907F7A}" srcOrd="5" destOrd="0" presId="urn:microsoft.com/office/officeart/2005/8/layout/radial3"/>
    <dgm:cxn modelId="{E6EF696B-6D97-4BCB-8F17-4EF79F8943C9}" type="presParOf" srcId="{3E76AC72-3B79-4517-91F0-25AA47553CE4}" destId="{57CA9456-60DD-4128-823E-93AB02750F43}" srcOrd="6" destOrd="0" presId="urn:microsoft.com/office/officeart/2005/8/layout/radial3"/>
    <dgm:cxn modelId="{07D0CDCF-F9A9-478E-BFDA-083A1D78182C}" type="presParOf" srcId="{3E76AC72-3B79-4517-91F0-25AA47553CE4}" destId="{F0FA257C-0280-4BB2-8F75-1E3ED7C699E8}" srcOrd="7" destOrd="0" presId="urn:microsoft.com/office/officeart/2005/8/layout/radial3"/>
    <dgm:cxn modelId="{B2B5A363-471E-4414-8717-F7798B9EC976}" type="presParOf" srcId="{3E76AC72-3B79-4517-91F0-25AA47553CE4}" destId="{7DA2557E-43B8-4721-B7DD-8FD6E459801D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FC043B-D070-4D59-AD42-C07652734B3A}" type="doc">
      <dgm:prSet loTypeId="urn:microsoft.com/office/officeart/2005/8/layout/radial3" loCatId="cycle" qsTypeId="urn:microsoft.com/office/officeart/2005/8/quickstyle/3d2#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5C01A4-1CC2-42A9-8950-BC7C3146E951}">
      <dgm:prSet phldrT="[Текст]"/>
      <dgm:spPr/>
      <dgm:t>
        <a:bodyPr/>
        <a:lstStyle/>
        <a:p>
          <a:r>
            <a:rPr lang="en-US" dirty="0" smtClean="0">
              <a:solidFill>
                <a:srgbClr val="C00000"/>
              </a:solidFill>
              <a:latin typeface="Cooper Black" pitchFamily="18" charset="0"/>
            </a:rPr>
            <a:t>Why?</a:t>
          </a:r>
          <a:endParaRPr lang="ru-RU" dirty="0">
            <a:solidFill>
              <a:srgbClr val="C00000"/>
            </a:solidFill>
          </a:endParaRPr>
        </a:p>
      </dgm:t>
    </dgm:pt>
    <dgm:pt modelId="{AD4C64C3-6B84-4597-88BA-35045C5200A5}" type="parTrans" cxnId="{468B6EBA-A712-47F2-8FE3-6834D7C161DA}">
      <dgm:prSet/>
      <dgm:spPr/>
      <dgm:t>
        <a:bodyPr/>
        <a:lstStyle/>
        <a:p>
          <a:endParaRPr lang="ru-RU"/>
        </a:p>
      </dgm:t>
    </dgm:pt>
    <dgm:pt modelId="{42BF464B-8B4D-4CA1-B244-2EB607932045}" type="sibTrans" cxnId="{468B6EBA-A712-47F2-8FE3-6834D7C161DA}">
      <dgm:prSet/>
      <dgm:spPr/>
      <dgm:t>
        <a:bodyPr/>
        <a:lstStyle/>
        <a:p>
          <a:endParaRPr lang="ru-RU"/>
        </a:p>
      </dgm:t>
    </dgm:pt>
    <dgm:pt modelId="{7D7FFEBA-F9AC-4B9A-9F42-9F05EB57433B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on business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D281B20A-0420-4EE7-8C10-3C764135EBE8}" type="parTrans" cxnId="{D271E191-B024-4067-A8D6-AA03AE0A943F}">
      <dgm:prSet/>
      <dgm:spPr/>
      <dgm:t>
        <a:bodyPr/>
        <a:lstStyle/>
        <a:p>
          <a:endParaRPr lang="ru-RU"/>
        </a:p>
      </dgm:t>
    </dgm:pt>
    <dgm:pt modelId="{05B2251A-5EDD-4B76-95BF-4944EC3FFF48}" type="sibTrans" cxnId="{D271E191-B024-4067-A8D6-AA03AE0A943F}">
      <dgm:prSet/>
      <dgm:spPr/>
      <dgm:t>
        <a:bodyPr/>
        <a:lstStyle/>
        <a:p>
          <a:endParaRPr lang="ru-RU"/>
        </a:p>
      </dgm:t>
    </dgm:pt>
    <dgm:pt modelId="{4A4DAFE7-C431-4157-9FD7-B247BE8E944D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to see new places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AD734D56-5106-4518-A89D-81225FB9D4F4}" type="parTrans" cxnId="{A8C076D1-EE70-43F4-A80E-426811DA243D}">
      <dgm:prSet/>
      <dgm:spPr/>
      <dgm:t>
        <a:bodyPr/>
        <a:lstStyle/>
        <a:p>
          <a:endParaRPr lang="ru-RU"/>
        </a:p>
      </dgm:t>
    </dgm:pt>
    <dgm:pt modelId="{0D857EF2-594B-4D89-ABAF-6526B329426D}" type="sibTrans" cxnId="{A8C076D1-EE70-43F4-A80E-426811DA243D}">
      <dgm:prSet/>
      <dgm:spPr/>
      <dgm:t>
        <a:bodyPr/>
        <a:lstStyle/>
        <a:p>
          <a:endParaRPr lang="ru-RU"/>
        </a:p>
      </dgm:t>
    </dgm:pt>
    <dgm:pt modelId="{441ABBF3-BB56-48C4-B6C4-C3CFBE505E83}">
      <dgm:prSet phldrT="[Текст]" phldr="1"/>
      <dgm:spPr/>
      <dgm:t>
        <a:bodyPr/>
        <a:lstStyle/>
        <a:p>
          <a:endParaRPr lang="ru-RU" dirty="0"/>
        </a:p>
      </dgm:t>
    </dgm:pt>
    <dgm:pt modelId="{74674DB8-A69A-4197-AC7A-AF5EBC53328A}" type="parTrans" cxnId="{028BD97B-7CF0-44CA-A5DC-F0A88ECD178D}">
      <dgm:prSet/>
      <dgm:spPr/>
      <dgm:t>
        <a:bodyPr/>
        <a:lstStyle/>
        <a:p>
          <a:endParaRPr lang="ru-RU"/>
        </a:p>
      </dgm:t>
    </dgm:pt>
    <dgm:pt modelId="{A085E1B5-9B31-4493-A7A1-2E9D59342899}" type="sibTrans" cxnId="{028BD97B-7CF0-44CA-A5DC-F0A88ECD178D}">
      <dgm:prSet/>
      <dgm:spPr/>
      <dgm:t>
        <a:bodyPr/>
        <a:lstStyle/>
        <a:p>
          <a:endParaRPr lang="ru-RU"/>
        </a:p>
      </dgm:t>
    </dgm:pt>
    <dgm:pt modelId="{6FA0C808-BCD2-469F-875F-CC60BEED7B15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 to take pictures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353AF1E8-E50B-4F6E-9B10-2A19A46BD1D8}" type="sibTrans" cxnId="{54FF9C4C-F371-4375-A99C-F7E3378031FC}">
      <dgm:prSet/>
      <dgm:spPr/>
      <dgm:t>
        <a:bodyPr/>
        <a:lstStyle/>
        <a:p>
          <a:endParaRPr lang="ru-RU"/>
        </a:p>
      </dgm:t>
    </dgm:pt>
    <dgm:pt modelId="{E743F28F-7AD2-4514-86A6-0539FE0F4212}" type="parTrans" cxnId="{54FF9C4C-F371-4375-A99C-F7E3378031FC}">
      <dgm:prSet/>
      <dgm:spPr/>
      <dgm:t>
        <a:bodyPr/>
        <a:lstStyle/>
        <a:p>
          <a:endParaRPr lang="ru-RU"/>
        </a:p>
      </dgm:t>
    </dgm:pt>
    <dgm:pt modelId="{25C4C47C-A4BA-42D4-9DF2-48C6657AD3EC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 to ski in the mountains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D16688B4-F756-49A0-9417-4B00DD29E257}" type="sibTrans" cxnId="{2D16A780-B2EC-4C24-90B0-BF3D25C317AD}">
      <dgm:prSet/>
      <dgm:spPr/>
      <dgm:t>
        <a:bodyPr/>
        <a:lstStyle/>
        <a:p>
          <a:endParaRPr lang="ru-RU"/>
        </a:p>
      </dgm:t>
    </dgm:pt>
    <dgm:pt modelId="{D1703E2B-AA37-4A0D-BB3D-17AE1952DE26}" type="parTrans" cxnId="{2D16A780-B2EC-4C24-90B0-BF3D25C317AD}">
      <dgm:prSet/>
      <dgm:spPr/>
      <dgm:t>
        <a:bodyPr/>
        <a:lstStyle/>
        <a:p>
          <a:endParaRPr lang="ru-RU"/>
        </a:p>
      </dgm:t>
    </dgm:pt>
    <dgm:pt modelId="{D9D98D51-BA50-4497-86CE-034EBE8313B9}">
      <dgm:prSet phldrT="[Текст]" custT="1"/>
      <dgm:spPr/>
      <dgm:t>
        <a:bodyPr/>
        <a:lstStyle/>
        <a:p>
          <a:r>
            <a:rPr lang="en-US" sz="2200" b="1" dirty="0" smtClean="0">
              <a:latin typeface="Comic Sans MS" pitchFamily="66" charset="0"/>
            </a:rPr>
            <a:t> </a:t>
          </a:r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boating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617C488B-E17B-4CEF-8A9C-7836EF67ACB0}" type="sibTrans" cxnId="{79626FE2-64C5-4E1D-BAFB-2C75320E8033}">
      <dgm:prSet/>
      <dgm:spPr/>
      <dgm:t>
        <a:bodyPr/>
        <a:lstStyle/>
        <a:p>
          <a:endParaRPr lang="ru-RU"/>
        </a:p>
      </dgm:t>
    </dgm:pt>
    <dgm:pt modelId="{A56AACDB-27CB-4611-AD4A-9ECFD1DB5445}" type="parTrans" cxnId="{79626FE2-64C5-4E1D-BAFB-2C75320E8033}">
      <dgm:prSet/>
      <dgm:spPr/>
      <dgm:t>
        <a:bodyPr/>
        <a:lstStyle/>
        <a:p>
          <a:endParaRPr lang="ru-RU"/>
        </a:p>
      </dgm:t>
    </dgm:pt>
    <dgm:pt modelId="{816CBCE2-8870-4A0E-B1BC-265CA9847FA1}">
      <dgm:prSet phldrT="[Текст]" custT="1"/>
      <dgm:spPr/>
      <dgm:t>
        <a:bodyPr/>
        <a:lstStyle/>
        <a:p>
          <a:r>
            <a:rPr lang="en-US" sz="2200" b="1" dirty="0" smtClean="0">
              <a:latin typeface="Comic Sans MS" pitchFamily="66" charset="0"/>
            </a:rPr>
            <a:t> </a:t>
          </a:r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to swim in the sea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CB35DE26-6765-458B-ABE9-12C0F996DCC5}" type="sibTrans" cxnId="{A0C6F05E-8C70-49A7-B9DD-08BF3CB2B133}">
      <dgm:prSet/>
      <dgm:spPr/>
      <dgm:t>
        <a:bodyPr/>
        <a:lstStyle/>
        <a:p>
          <a:endParaRPr lang="ru-RU"/>
        </a:p>
      </dgm:t>
    </dgm:pt>
    <dgm:pt modelId="{83908B66-0DC2-42D8-9C05-DF4364A63F06}" type="parTrans" cxnId="{A0C6F05E-8C70-49A7-B9DD-08BF3CB2B133}">
      <dgm:prSet/>
      <dgm:spPr/>
      <dgm:t>
        <a:bodyPr/>
        <a:lstStyle/>
        <a:p>
          <a:endParaRPr lang="ru-RU"/>
        </a:p>
      </dgm:t>
    </dgm:pt>
    <dgm:pt modelId="{DCD24B9F-9836-4825-A630-EC6FFC979D4C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 to meet new people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095470F3-7725-4B36-A914-CA6C7AED1101}" type="sibTrans" cxnId="{03109C28-8A8B-4729-B3CF-F56BD757C064}">
      <dgm:prSet/>
      <dgm:spPr/>
      <dgm:t>
        <a:bodyPr/>
        <a:lstStyle/>
        <a:p>
          <a:endParaRPr lang="ru-RU"/>
        </a:p>
      </dgm:t>
    </dgm:pt>
    <dgm:pt modelId="{3F340CCA-BB4C-4871-8142-C96FEB75BB6D}" type="parTrans" cxnId="{03109C28-8A8B-4729-B3CF-F56BD757C064}">
      <dgm:prSet/>
      <dgm:spPr/>
      <dgm:t>
        <a:bodyPr/>
        <a:lstStyle/>
        <a:p>
          <a:endParaRPr lang="ru-RU"/>
        </a:p>
      </dgm:t>
    </dgm:pt>
    <dgm:pt modelId="{0548D79C-706D-4E52-A648-CC2EA9A09EA0}">
      <dgm:prSet phldrT="[Текст]" custScaleX="129743" custRadScaleRad="118165" custRadScaleInc="24208"/>
      <dgm:spPr/>
      <dgm:t>
        <a:bodyPr/>
        <a:lstStyle/>
        <a:p>
          <a:endParaRPr lang="ru-RU"/>
        </a:p>
      </dgm:t>
    </dgm:pt>
    <dgm:pt modelId="{86D8FE1E-9F2C-4BA3-9C2C-898DA4A00818}" type="parTrans" cxnId="{40662EBE-3730-4CC4-91E4-8E60486AED07}">
      <dgm:prSet/>
      <dgm:spPr/>
      <dgm:t>
        <a:bodyPr/>
        <a:lstStyle/>
        <a:p>
          <a:endParaRPr lang="ru-RU"/>
        </a:p>
      </dgm:t>
    </dgm:pt>
    <dgm:pt modelId="{496B8167-9D11-4260-BC13-BF2F62B299A8}" type="sibTrans" cxnId="{40662EBE-3730-4CC4-91E4-8E60486AED07}">
      <dgm:prSet/>
      <dgm:spPr/>
      <dgm:t>
        <a:bodyPr/>
        <a:lstStyle/>
        <a:p>
          <a:endParaRPr lang="ru-RU"/>
        </a:p>
      </dgm:t>
    </dgm:pt>
    <dgm:pt modelId="{9F1536D3-F10D-4EC6-AC59-ADCC53D37F0F}">
      <dgm:prSet phldrT="[Текст]" custScaleX="129743" custRadScaleRad="118165" custRadScaleInc="24208"/>
      <dgm:spPr/>
      <dgm:t>
        <a:bodyPr/>
        <a:lstStyle/>
        <a:p>
          <a:endParaRPr lang="ru-RU"/>
        </a:p>
      </dgm:t>
    </dgm:pt>
    <dgm:pt modelId="{C6550476-F403-4A24-A451-F969E83AA794}" type="parTrans" cxnId="{87FCFFA1-CAA5-4AE5-9CF3-D14B2D3A4415}">
      <dgm:prSet/>
      <dgm:spPr/>
      <dgm:t>
        <a:bodyPr/>
        <a:lstStyle/>
        <a:p>
          <a:endParaRPr lang="ru-RU"/>
        </a:p>
      </dgm:t>
    </dgm:pt>
    <dgm:pt modelId="{C250B3A9-0576-48E6-B08D-8F0EFF44252D}" type="sibTrans" cxnId="{87FCFFA1-CAA5-4AE5-9CF3-D14B2D3A4415}">
      <dgm:prSet/>
      <dgm:spPr/>
      <dgm:t>
        <a:bodyPr/>
        <a:lstStyle/>
        <a:p>
          <a:endParaRPr lang="ru-RU"/>
        </a:p>
      </dgm:t>
    </dgm:pt>
    <dgm:pt modelId="{F16543F9-7BFD-4E62-87CA-C825E9B69981}">
      <dgm:prSet/>
      <dgm:spPr/>
      <dgm:t>
        <a:bodyPr/>
        <a:lstStyle/>
        <a:p>
          <a:endParaRPr lang="ru-RU" dirty="0"/>
        </a:p>
      </dgm:t>
    </dgm:pt>
    <dgm:pt modelId="{F7AFE56D-4900-42B2-898B-35CE078A9B68}" type="parTrans" cxnId="{F476DE82-7B04-4DB7-954B-E66ED8AED24B}">
      <dgm:prSet/>
      <dgm:spPr/>
      <dgm:t>
        <a:bodyPr/>
        <a:lstStyle/>
        <a:p>
          <a:endParaRPr lang="ru-RU"/>
        </a:p>
      </dgm:t>
    </dgm:pt>
    <dgm:pt modelId="{29B13831-F1C1-400B-BFE1-DC637C561EEB}" type="sibTrans" cxnId="{F476DE82-7B04-4DB7-954B-E66ED8AED24B}">
      <dgm:prSet/>
      <dgm:spPr/>
      <dgm:t>
        <a:bodyPr/>
        <a:lstStyle/>
        <a:p>
          <a:endParaRPr lang="ru-RU"/>
        </a:p>
      </dgm:t>
    </dgm:pt>
    <dgm:pt modelId="{F6873919-0E21-4C9C-BBEB-B871E1944AA1}">
      <dgm:prSet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Comic Sans MS" pitchFamily="66" charset="0"/>
            </a:rPr>
            <a:t>to visit interesting places</a:t>
          </a:r>
          <a:endParaRPr lang="ru-RU" sz="2800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2AC7F0D9-4717-412F-A9C1-9614D9EE5FCC}" type="parTrans" cxnId="{CF921676-8A60-4C0E-85DD-305BD802B7F4}">
      <dgm:prSet/>
      <dgm:spPr/>
      <dgm:t>
        <a:bodyPr/>
        <a:lstStyle/>
        <a:p>
          <a:endParaRPr lang="ru-RU"/>
        </a:p>
      </dgm:t>
    </dgm:pt>
    <dgm:pt modelId="{FEB9BDE8-5BE5-4CDD-9DF1-6C95F677F6D4}" type="sibTrans" cxnId="{CF921676-8A60-4C0E-85DD-305BD802B7F4}">
      <dgm:prSet/>
      <dgm:spPr/>
      <dgm:t>
        <a:bodyPr/>
        <a:lstStyle/>
        <a:p>
          <a:endParaRPr lang="ru-RU"/>
        </a:p>
      </dgm:t>
    </dgm:pt>
    <dgm:pt modelId="{5B891EDC-CED4-47A9-AD3E-4672431034E8}" type="pres">
      <dgm:prSet presAssocID="{B1FC043B-D070-4D59-AD42-C07652734B3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76AC72-3B79-4517-91F0-25AA47553CE4}" type="pres">
      <dgm:prSet presAssocID="{B1FC043B-D070-4D59-AD42-C07652734B3A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C1F10170-4C0F-420A-9F34-1C9B35109746}" type="pres">
      <dgm:prSet presAssocID="{105C01A4-1CC2-42A9-8950-BC7C3146E951}" presName="centerShape" presStyleLbl="vennNode1" presStyleIdx="0" presStyleCnt="9" custLinFactNeighborX="-824" custLinFactNeighborY="825"/>
      <dgm:spPr/>
      <dgm:t>
        <a:bodyPr/>
        <a:lstStyle/>
        <a:p>
          <a:endParaRPr lang="ru-RU"/>
        </a:p>
      </dgm:t>
    </dgm:pt>
    <dgm:pt modelId="{C1969903-F34A-4233-9F69-AA4FF6077C4E}" type="pres">
      <dgm:prSet presAssocID="{7D7FFEBA-F9AC-4B9A-9F42-9F05EB57433B}" presName="node" presStyleLbl="vennNode1" presStyleIdx="1" presStyleCnt="9" custScaleX="146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A79AD-CCDA-4653-B134-B6726FF39366}" type="pres">
      <dgm:prSet presAssocID="{4A4DAFE7-C431-4157-9FD7-B247BE8E944D}" presName="node" presStyleLbl="vennNode1" presStyleIdx="2" presStyleCnt="9" custScaleX="182423" custRadScaleRad="155442" custRadScaleInc="32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A293D-4BBC-4827-BEE3-D127ED9FD2C7}" type="pres">
      <dgm:prSet presAssocID="{DCD24B9F-9836-4825-A630-EC6FFC979D4C}" presName="node" presStyleLbl="vennNode1" presStyleIdx="3" presStyleCnt="9" custScaleX="196394" custRadScaleRad="133512" custRadScaleInc="-2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ACEEA-A2D7-4F31-8656-5D840C55139E}" type="pres">
      <dgm:prSet presAssocID="{816CBCE2-8870-4A0E-B1BC-265CA9847FA1}" presName="node" presStyleLbl="vennNode1" presStyleIdx="4" presStyleCnt="9" custScaleX="187676" custRadScaleRad="142177" custRadScaleInc="-23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8BAA4-3FDD-450A-A5DC-96B6E1907F7A}" type="pres">
      <dgm:prSet presAssocID="{D9D98D51-BA50-4497-86CE-034EBE8313B9}" presName="node" presStyleLbl="vennNode1" presStyleIdx="5" presStyleCnt="9" custScaleX="129743" custRadScaleRad="99325" custRadScaleInc="-10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A9456-60DD-4128-823E-93AB02750F43}" type="pres">
      <dgm:prSet presAssocID="{25C4C47C-A4BA-42D4-9DF2-48C6657AD3EC}" presName="node" presStyleLbl="vennNode1" presStyleIdx="6" presStyleCnt="9" custScaleX="180261" custScaleY="112361" custRadScaleRad="142025" custRadScaleInc="9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A257C-0280-4BB2-8F75-1E3ED7C699E8}" type="pres">
      <dgm:prSet presAssocID="{6FA0C808-BCD2-469F-875F-CC60BEED7B15}" presName="node" presStyleLbl="vennNode1" presStyleIdx="7" presStyleCnt="9" custScaleX="156244" custRadScaleRad="125649" custRadScaleInc="-16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A2557E-43B8-4721-B7DD-8FD6E459801D}" type="pres">
      <dgm:prSet presAssocID="{F6873919-0E21-4C9C-BBEB-B871E1944AA1}" presName="node" presStyleLbl="vennNode1" presStyleIdx="8" presStyleCnt="9" custScaleX="188637" custRadScaleRad="142094" custRadScaleInc="-41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B6EBA-A712-47F2-8FE3-6834D7C161DA}" srcId="{B1FC043B-D070-4D59-AD42-C07652734B3A}" destId="{105C01A4-1CC2-42A9-8950-BC7C3146E951}" srcOrd="0" destOrd="0" parTransId="{AD4C64C3-6B84-4597-88BA-35045C5200A5}" sibTransId="{42BF464B-8B4D-4CA1-B244-2EB607932045}"/>
    <dgm:cxn modelId="{D1CFE009-A236-400B-BDAA-9E9A34112101}" type="presOf" srcId="{B1FC043B-D070-4D59-AD42-C07652734B3A}" destId="{5B891EDC-CED4-47A9-AD3E-4672431034E8}" srcOrd="0" destOrd="0" presId="urn:microsoft.com/office/officeart/2005/8/layout/radial3"/>
    <dgm:cxn modelId="{BFB88726-2759-4783-AE9C-52031FF85C54}" type="presOf" srcId="{6FA0C808-BCD2-469F-875F-CC60BEED7B15}" destId="{F0FA257C-0280-4BB2-8F75-1E3ED7C699E8}" srcOrd="0" destOrd="0" presId="urn:microsoft.com/office/officeart/2005/8/layout/radial3"/>
    <dgm:cxn modelId="{87FCFFA1-CAA5-4AE5-9CF3-D14B2D3A4415}" srcId="{B1FC043B-D070-4D59-AD42-C07652734B3A}" destId="{9F1536D3-F10D-4EC6-AC59-ADCC53D37F0F}" srcOrd="3" destOrd="0" parTransId="{C6550476-F403-4A24-A451-F969E83AA794}" sibTransId="{C250B3A9-0576-48E6-B08D-8F0EFF44252D}"/>
    <dgm:cxn modelId="{BE1E15F8-684F-45BD-ABF4-DF62BDB3DB44}" type="presOf" srcId="{D9D98D51-BA50-4497-86CE-034EBE8313B9}" destId="{45C8BAA4-3FDD-450A-A5DC-96B6E1907F7A}" srcOrd="0" destOrd="0" presId="urn:microsoft.com/office/officeart/2005/8/layout/radial3"/>
    <dgm:cxn modelId="{F476DE82-7B04-4DB7-954B-E66ED8AED24B}" srcId="{D9D98D51-BA50-4497-86CE-034EBE8313B9}" destId="{F16543F9-7BFD-4E62-87CA-C825E9B69981}" srcOrd="0" destOrd="0" parTransId="{F7AFE56D-4900-42B2-898B-35CE078A9B68}" sibTransId="{29B13831-F1C1-400B-BFE1-DC637C561EEB}"/>
    <dgm:cxn modelId="{028BD97B-7CF0-44CA-A5DC-F0A88ECD178D}" srcId="{B1FC043B-D070-4D59-AD42-C07652734B3A}" destId="{441ABBF3-BB56-48C4-B6C4-C3CFBE505E83}" srcOrd="1" destOrd="0" parTransId="{74674DB8-A69A-4197-AC7A-AF5EBC53328A}" sibTransId="{A085E1B5-9B31-4493-A7A1-2E9D59342899}"/>
    <dgm:cxn modelId="{DAA07B75-BB12-4741-8501-6FF907880B68}" type="presOf" srcId="{105C01A4-1CC2-42A9-8950-BC7C3146E951}" destId="{C1F10170-4C0F-420A-9F34-1C9B35109746}" srcOrd="0" destOrd="0" presId="urn:microsoft.com/office/officeart/2005/8/layout/radial3"/>
    <dgm:cxn modelId="{D271E191-B024-4067-A8D6-AA03AE0A943F}" srcId="{105C01A4-1CC2-42A9-8950-BC7C3146E951}" destId="{7D7FFEBA-F9AC-4B9A-9F42-9F05EB57433B}" srcOrd="0" destOrd="0" parTransId="{D281B20A-0420-4EE7-8C10-3C764135EBE8}" sibTransId="{05B2251A-5EDD-4B76-95BF-4944EC3FFF48}"/>
    <dgm:cxn modelId="{D4184D34-D41B-4235-B6E7-FD5C802AE914}" type="presOf" srcId="{816CBCE2-8870-4A0E-B1BC-265CA9847FA1}" destId="{935ACEEA-A2D7-4F31-8656-5D840C55139E}" srcOrd="0" destOrd="0" presId="urn:microsoft.com/office/officeart/2005/8/layout/radial3"/>
    <dgm:cxn modelId="{03109C28-8A8B-4729-B3CF-F56BD757C064}" srcId="{105C01A4-1CC2-42A9-8950-BC7C3146E951}" destId="{DCD24B9F-9836-4825-A630-EC6FFC979D4C}" srcOrd="2" destOrd="0" parTransId="{3F340CCA-BB4C-4871-8142-C96FEB75BB6D}" sibTransId="{095470F3-7725-4B36-A914-CA6C7AED1101}"/>
    <dgm:cxn modelId="{54FF9C4C-F371-4375-A99C-F7E3378031FC}" srcId="{105C01A4-1CC2-42A9-8950-BC7C3146E951}" destId="{6FA0C808-BCD2-469F-875F-CC60BEED7B15}" srcOrd="6" destOrd="0" parTransId="{E743F28F-7AD2-4514-86A6-0539FE0F4212}" sibTransId="{353AF1E8-E50B-4F6E-9B10-2A19A46BD1D8}"/>
    <dgm:cxn modelId="{A0C6F05E-8C70-49A7-B9DD-08BF3CB2B133}" srcId="{105C01A4-1CC2-42A9-8950-BC7C3146E951}" destId="{816CBCE2-8870-4A0E-B1BC-265CA9847FA1}" srcOrd="3" destOrd="0" parTransId="{83908B66-0DC2-42D8-9C05-DF4364A63F06}" sibTransId="{CB35DE26-6765-458B-ABE9-12C0F996DCC5}"/>
    <dgm:cxn modelId="{4D89EF67-A77A-46D7-94F0-B119B2425317}" type="presOf" srcId="{7D7FFEBA-F9AC-4B9A-9F42-9F05EB57433B}" destId="{C1969903-F34A-4233-9F69-AA4FF6077C4E}" srcOrd="0" destOrd="0" presId="urn:microsoft.com/office/officeart/2005/8/layout/radial3"/>
    <dgm:cxn modelId="{79626FE2-64C5-4E1D-BAFB-2C75320E8033}" srcId="{105C01A4-1CC2-42A9-8950-BC7C3146E951}" destId="{D9D98D51-BA50-4497-86CE-034EBE8313B9}" srcOrd="4" destOrd="0" parTransId="{A56AACDB-27CB-4611-AD4A-9ECFD1DB5445}" sibTransId="{617C488B-E17B-4CEF-8A9C-7836EF67ACB0}"/>
    <dgm:cxn modelId="{890BA5A6-FDF1-4CAA-9D83-E04E7603B563}" type="presOf" srcId="{4A4DAFE7-C431-4157-9FD7-B247BE8E944D}" destId="{C6EA79AD-CCDA-4653-B134-B6726FF39366}" srcOrd="0" destOrd="0" presId="urn:microsoft.com/office/officeart/2005/8/layout/radial3"/>
    <dgm:cxn modelId="{B15A6123-3943-4AE2-8023-1E36D2BC319E}" type="presOf" srcId="{25C4C47C-A4BA-42D4-9DF2-48C6657AD3EC}" destId="{57CA9456-60DD-4128-823E-93AB02750F43}" srcOrd="0" destOrd="0" presId="urn:microsoft.com/office/officeart/2005/8/layout/radial3"/>
    <dgm:cxn modelId="{42BFA681-2620-4FF4-B35A-6C80586E0EA5}" type="presOf" srcId="{F16543F9-7BFD-4E62-87CA-C825E9B69981}" destId="{45C8BAA4-3FDD-450A-A5DC-96B6E1907F7A}" srcOrd="0" destOrd="1" presId="urn:microsoft.com/office/officeart/2005/8/layout/radial3"/>
    <dgm:cxn modelId="{CF921676-8A60-4C0E-85DD-305BD802B7F4}" srcId="{105C01A4-1CC2-42A9-8950-BC7C3146E951}" destId="{F6873919-0E21-4C9C-BBEB-B871E1944AA1}" srcOrd="7" destOrd="0" parTransId="{2AC7F0D9-4717-412F-A9C1-9614D9EE5FCC}" sibTransId="{FEB9BDE8-5BE5-4CDD-9DF1-6C95F677F6D4}"/>
    <dgm:cxn modelId="{49515B30-1F58-4D87-939C-E95C783906E8}" type="presOf" srcId="{DCD24B9F-9836-4825-A630-EC6FFC979D4C}" destId="{60EA293D-4BBC-4827-BEE3-D127ED9FD2C7}" srcOrd="0" destOrd="0" presId="urn:microsoft.com/office/officeart/2005/8/layout/radial3"/>
    <dgm:cxn modelId="{40662EBE-3730-4CC4-91E4-8E60486AED07}" srcId="{B1FC043B-D070-4D59-AD42-C07652734B3A}" destId="{0548D79C-706D-4E52-A648-CC2EA9A09EA0}" srcOrd="2" destOrd="0" parTransId="{86D8FE1E-9F2C-4BA3-9C2C-898DA4A00818}" sibTransId="{496B8167-9D11-4260-BC13-BF2F62B299A8}"/>
    <dgm:cxn modelId="{2D16A780-B2EC-4C24-90B0-BF3D25C317AD}" srcId="{105C01A4-1CC2-42A9-8950-BC7C3146E951}" destId="{25C4C47C-A4BA-42D4-9DF2-48C6657AD3EC}" srcOrd="5" destOrd="0" parTransId="{D1703E2B-AA37-4A0D-BB3D-17AE1952DE26}" sibTransId="{D16688B4-F756-49A0-9417-4B00DD29E257}"/>
    <dgm:cxn modelId="{BD4C4182-A93F-439B-A01F-697CA847F39D}" type="presOf" srcId="{F6873919-0E21-4C9C-BBEB-B871E1944AA1}" destId="{7DA2557E-43B8-4721-B7DD-8FD6E459801D}" srcOrd="0" destOrd="0" presId="urn:microsoft.com/office/officeart/2005/8/layout/radial3"/>
    <dgm:cxn modelId="{A8C076D1-EE70-43F4-A80E-426811DA243D}" srcId="{105C01A4-1CC2-42A9-8950-BC7C3146E951}" destId="{4A4DAFE7-C431-4157-9FD7-B247BE8E944D}" srcOrd="1" destOrd="0" parTransId="{AD734D56-5106-4518-A89D-81225FB9D4F4}" sibTransId="{0D857EF2-594B-4D89-ABAF-6526B329426D}"/>
    <dgm:cxn modelId="{277C6F76-D07E-47EF-AF7F-D21166599404}" type="presParOf" srcId="{5B891EDC-CED4-47A9-AD3E-4672431034E8}" destId="{3E76AC72-3B79-4517-91F0-25AA47553CE4}" srcOrd="0" destOrd="0" presId="urn:microsoft.com/office/officeart/2005/8/layout/radial3"/>
    <dgm:cxn modelId="{FD1DEF3D-0E4C-4E0D-81E1-A9FF3CF07E49}" type="presParOf" srcId="{3E76AC72-3B79-4517-91F0-25AA47553CE4}" destId="{C1F10170-4C0F-420A-9F34-1C9B35109746}" srcOrd="0" destOrd="0" presId="urn:microsoft.com/office/officeart/2005/8/layout/radial3"/>
    <dgm:cxn modelId="{38EEAFDB-B1E7-4E18-BCC1-7A3CC20D902A}" type="presParOf" srcId="{3E76AC72-3B79-4517-91F0-25AA47553CE4}" destId="{C1969903-F34A-4233-9F69-AA4FF6077C4E}" srcOrd="1" destOrd="0" presId="urn:microsoft.com/office/officeart/2005/8/layout/radial3"/>
    <dgm:cxn modelId="{6145B963-01CE-43DE-8BA8-8D90549E8B17}" type="presParOf" srcId="{3E76AC72-3B79-4517-91F0-25AA47553CE4}" destId="{C6EA79AD-CCDA-4653-B134-B6726FF39366}" srcOrd="2" destOrd="0" presId="urn:microsoft.com/office/officeart/2005/8/layout/radial3"/>
    <dgm:cxn modelId="{2175C31F-8349-4742-A8AA-FCE2BDED0B99}" type="presParOf" srcId="{3E76AC72-3B79-4517-91F0-25AA47553CE4}" destId="{60EA293D-4BBC-4827-BEE3-D127ED9FD2C7}" srcOrd="3" destOrd="0" presId="urn:microsoft.com/office/officeart/2005/8/layout/radial3"/>
    <dgm:cxn modelId="{71E8E70F-42F2-454D-9C85-2E6212EEE5D3}" type="presParOf" srcId="{3E76AC72-3B79-4517-91F0-25AA47553CE4}" destId="{935ACEEA-A2D7-4F31-8656-5D840C55139E}" srcOrd="4" destOrd="0" presId="urn:microsoft.com/office/officeart/2005/8/layout/radial3"/>
    <dgm:cxn modelId="{177DA2F7-DA62-4329-BEBF-1B11C9EEECB7}" type="presParOf" srcId="{3E76AC72-3B79-4517-91F0-25AA47553CE4}" destId="{45C8BAA4-3FDD-450A-A5DC-96B6E1907F7A}" srcOrd="5" destOrd="0" presId="urn:microsoft.com/office/officeart/2005/8/layout/radial3"/>
    <dgm:cxn modelId="{AA0A3111-3379-4C9B-9319-B9197E1E9DED}" type="presParOf" srcId="{3E76AC72-3B79-4517-91F0-25AA47553CE4}" destId="{57CA9456-60DD-4128-823E-93AB02750F43}" srcOrd="6" destOrd="0" presId="urn:microsoft.com/office/officeart/2005/8/layout/radial3"/>
    <dgm:cxn modelId="{5AA95191-5B0D-47B3-9643-8C39BC2C8E53}" type="presParOf" srcId="{3E76AC72-3B79-4517-91F0-25AA47553CE4}" destId="{F0FA257C-0280-4BB2-8F75-1E3ED7C699E8}" srcOrd="7" destOrd="0" presId="urn:microsoft.com/office/officeart/2005/8/layout/radial3"/>
    <dgm:cxn modelId="{3FBA63B1-AC79-4B60-864A-D5376786C48D}" type="presParOf" srcId="{3E76AC72-3B79-4517-91F0-25AA47553CE4}" destId="{7DA2557E-43B8-4721-B7DD-8FD6E459801D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10170-4C0F-420A-9F34-1C9B35109746}">
      <dsp:nvSpPr>
        <dsp:cNvPr id="0" name=""/>
        <dsp:cNvSpPr/>
      </dsp:nvSpPr>
      <dsp:spPr>
        <a:xfrm>
          <a:off x="2675691" y="1208561"/>
          <a:ext cx="2932306" cy="293230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rgbClr val="C00000"/>
              </a:solidFill>
              <a:latin typeface="Cooper Black" pitchFamily="18" charset="0"/>
            </a:rPr>
            <a:t>People travel to …</a:t>
          </a:r>
          <a:endParaRPr lang="ru-RU" sz="4500" kern="1200" dirty="0">
            <a:solidFill>
              <a:srgbClr val="C00000"/>
            </a:solidFill>
          </a:endParaRPr>
        </a:p>
      </dsp:txBody>
      <dsp:txXfrm>
        <a:off x="3105117" y="1637987"/>
        <a:ext cx="2073454" cy="2073454"/>
      </dsp:txXfrm>
    </dsp:sp>
    <dsp:sp modelId="{C1969903-F34A-4233-9F69-AA4FF6077C4E}">
      <dsp:nvSpPr>
        <dsp:cNvPr id="0" name=""/>
        <dsp:cNvSpPr/>
      </dsp:nvSpPr>
      <dsp:spPr>
        <a:xfrm>
          <a:off x="3100816" y="523"/>
          <a:ext cx="2144996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414943" y="215236"/>
        <a:ext cx="1516742" cy="1036727"/>
      </dsp:txXfrm>
    </dsp:sp>
    <dsp:sp modelId="{C6EA79AD-CCDA-4653-B134-B6726FF39366}">
      <dsp:nvSpPr>
        <dsp:cNvPr id="0" name=""/>
        <dsp:cNvSpPr/>
      </dsp:nvSpPr>
      <dsp:spPr>
        <a:xfrm>
          <a:off x="5400600" y="415511"/>
          <a:ext cx="2674600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792286" y="630224"/>
        <a:ext cx="1891228" cy="1036727"/>
      </dsp:txXfrm>
    </dsp:sp>
    <dsp:sp modelId="{60EA293D-4BBC-4827-BEE3-D127ED9FD2C7}">
      <dsp:nvSpPr>
        <dsp:cNvPr id="0" name=""/>
        <dsp:cNvSpPr/>
      </dsp:nvSpPr>
      <dsp:spPr>
        <a:xfrm>
          <a:off x="5282461" y="1850903"/>
          <a:ext cx="287943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704145" y="2065616"/>
        <a:ext cx="2036069" cy="1036727"/>
      </dsp:txXfrm>
    </dsp:sp>
    <dsp:sp modelId="{935ACEEA-A2D7-4F31-8656-5D840C55139E}">
      <dsp:nvSpPr>
        <dsp:cNvPr id="0" name=""/>
        <dsp:cNvSpPr/>
      </dsp:nvSpPr>
      <dsp:spPr>
        <a:xfrm>
          <a:off x="5040562" y="3439845"/>
          <a:ext cx="275161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Comic Sans MS" pitchFamily="66" charset="0"/>
            </a:rPr>
            <a:t> 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443527" y="3654558"/>
        <a:ext cx="1945687" cy="1036727"/>
      </dsp:txXfrm>
    </dsp:sp>
    <dsp:sp modelId="{45C8BAA4-3FDD-450A-A5DC-96B6E1907F7A}">
      <dsp:nvSpPr>
        <dsp:cNvPr id="0" name=""/>
        <dsp:cNvSpPr/>
      </dsp:nvSpPr>
      <dsp:spPr>
        <a:xfrm>
          <a:off x="3384375" y="3799899"/>
          <a:ext cx="1902231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Comic Sans MS" pitchFamily="66" charset="0"/>
            </a:rPr>
            <a:t> 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662950" y="4014612"/>
        <a:ext cx="1345081" cy="1036727"/>
      </dsp:txXfrm>
    </dsp:sp>
    <dsp:sp modelId="{57CA9456-60DD-4128-823E-93AB02750F43}">
      <dsp:nvSpPr>
        <dsp:cNvPr id="0" name=""/>
        <dsp:cNvSpPr/>
      </dsp:nvSpPr>
      <dsp:spPr>
        <a:xfrm>
          <a:off x="792100" y="3583871"/>
          <a:ext cx="2642902" cy="1647384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1179144" y="3825125"/>
        <a:ext cx="1868814" cy="1164876"/>
      </dsp:txXfrm>
    </dsp:sp>
    <dsp:sp modelId="{F0FA257C-0280-4BB2-8F75-1E3ED7C699E8}">
      <dsp:nvSpPr>
        <dsp:cNvPr id="0" name=""/>
        <dsp:cNvSpPr/>
      </dsp:nvSpPr>
      <dsp:spPr>
        <a:xfrm>
          <a:off x="648064" y="2215714"/>
          <a:ext cx="2290776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983540" y="2430427"/>
        <a:ext cx="1619824" cy="1036727"/>
      </dsp:txXfrm>
    </dsp:sp>
    <dsp:sp modelId="{7DA2557E-43B8-4721-B7DD-8FD6E459801D}">
      <dsp:nvSpPr>
        <dsp:cNvPr id="0" name=""/>
        <dsp:cNvSpPr/>
      </dsp:nvSpPr>
      <dsp:spPr>
        <a:xfrm>
          <a:off x="360046" y="703557"/>
          <a:ext cx="276570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765074" y="918270"/>
        <a:ext cx="1955651" cy="10367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10170-4C0F-420A-9F34-1C9B35109746}">
      <dsp:nvSpPr>
        <dsp:cNvPr id="0" name=""/>
        <dsp:cNvSpPr/>
      </dsp:nvSpPr>
      <dsp:spPr>
        <a:xfrm>
          <a:off x="2675691" y="1208561"/>
          <a:ext cx="2932306" cy="293230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>
              <a:solidFill>
                <a:srgbClr val="C00000"/>
              </a:solidFill>
              <a:latin typeface="Cooper Black" pitchFamily="18" charset="0"/>
            </a:rPr>
            <a:t>Why?</a:t>
          </a:r>
          <a:endParaRPr lang="ru-RU" sz="5400" kern="1200" dirty="0">
            <a:solidFill>
              <a:srgbClr val="C00000"/>
            </a:solidFill>
          </a:endParaRPr>
        </a:p>
      </dsp:txBody>
      <dsp:txXfrm>
        <a:off x="3105117" y="1637987"/>
        <a:ext cx="2073454" cy="2073454"/>
      </dsp:txXfrm>
    </dsp:sp>
    <dsp:sp modelId="{C1969903-F34A-4233-9F69-AA4FF6077C4E}">
      <dsp:nvSpPr>
        <dsp:cNvPr id="0" name=""/>
        <dsp:cNvSpPr/>
      </dsp:nvSpPr>
      <dsp:spPr>
        <a:xfrm>
          <a:off x="3100816" y="523"/>
          <a:ext cx="2144996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on business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414943" y="215236"/>
        <a:ext cx="1516742" cy="1036727"/>
      </dsp:txXfrm>
    </dsp:sp>
    <dsp:sp modelId="{C6EA79AD-CCDA-4653-B134-B6726FF39366}">
      <dsp:nvSpPr>
        <dsp:cNvPr id="0" name=""/>
        <dsp:cNvSpPr/>
      </dsp:nvSpPr>
      <dsp:spPr>
        <a:xfrm>
          <a:off x="5400600" y="415511"/>
          <a:ext cx="2674600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to see new places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792286" y="630224"/>
        <a:ext cx="1891228" cy="1036727"/>
      </dsp:txXfrm>
    </dsp:sp>
    <dsp:sp modelId="{60EA293D-4BBC-4827-BEE3-D127ED9FD2C7}">
      <dsp:nvSpPr>
        <dsp:cNvPr id="0" name=""/>
        <dsp:cNvSpPr/>
      </dsp:nvSpPr>
      <dsp:spPr>
        <a:xfrm>
          <a:off x="5282461" y="1850903"/>
          <a:ext cx="287943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 to meet new people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704145" y="2065616"/>
        <a:ext cx="2036069" cy="1036727"/>
      </dsp:txXfrm>
    </dsp:sp>
    <dsp:sp modelId="{935ACEEA-A2D7-4F31-8656-5D840C55139E}">
      <dsp:nvSpPr>
        <dsp:cNvPr id="0" name=""/>
        <dsp:cNvSpPr/>
      </dsp:nvSpPr>
      <dsp:spPr>
        <a:xfrm>
          <a:off x="5040562" y="3439845"/>
          <a:ext cx="275161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Comic Sans MS" pitchFamily="66" charset="0"/>
            </a:rPr>
            <a:t> </a:t>
          </a: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to swim in the sea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443527" y="3654558"/>
        <a:ext cx="1945687" cy="1036727"/>
      </dsp:txXfrm>
    </dsp:sp>
    <dsp:sp modelId="{45C8BAA4-3FDD-450A-A5DC-96B6E1907F7A}">
      <dsp:nvSpPr>
        <dsp:cNvPr id="0" name=""/>
        <dsp:cNvSpPr/>
      </dsp:nvSpPr>
      <dsp:spPr>
        <a:xfrm>
          <a:off x="3384375" y="3799899"/>
          <a:ext cx="1902231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Comic Sans MS" pitchFamily="66" charset="0"/>
            </a:rPr>
            <a:t> </a:t>
          </a: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boating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3662950" y="4014612"/>
        <a:ext cx="1345081" cy="1036727"/>
      </dsp:txXfrm>
    </dsp:sp>
    <dsp:sp modelId="{57CA9456-60DD-4128-823E-93AB02750F43}">
      <dsp:nvSpPr>
        <dsp:cNvPr id="0" name=""/>
        <dsp:cNvSpPr/>
      </dsp:nvSpPr>
      <dsp:spPr>
        <a:xfrm>
          <a:off x="792100" y="3583871"/>
          <a:ext cx="2642902" cy="1647384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 to ski in the mountains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1179144" y="3825125"/>
        <a:ext cx="1868814" cy="1164876"/>
      </dsp:txXfrm>
    </dsp:sp>
    <dsp:sp modelId="{F0FA257C-0280-4BB2-8F75-1E3ED7C699E8}">
      <dsp:nvSpPr>
        <dsp:cNvPr id="0" name=""/>
        <dsp:cNvSpPr/>
      </dsp:nvSpPr>
      <dsp:spPr>
        <a:xfrm>
          <a:off x="648064" y="2215714"/>
          <a:ext cx="2290776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 to take pictures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983540" y="2430427"/>
        <a:ext cx="1619824" cy="1036727"/>
      </dsp:txXfrm>
    </dsp:sp>
    <dsp:sp modelId="{7DA2557E-43B8-4721-B7DD-8FD6E459801D}">
      <dsp:nvSpPr>
        <dsp:cNvPr id="0" name=""/>
        <dsp:cNvSpPr/>
      </dsp:nvSpPr>
      <dsp:spPr>
        <a:xfrm>
          <a:off x="360046" y="703557"/>
          <a:ext cx="2765707" cy="146615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2060"/>
              </a:solidFill>
              <a:latin typeface="Comic Sans MS" pitchFamily="66" charset="0"/>
            </a:rPr>
            <a:t>to visit interesting places</a:t>
          </a:r>
          <a:endParaRPr lang="ru-RU" sz="28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765074" y="918270"/>
        <a:ext cx="1955651" cy="1036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94A7F-AC47-4D9C-8514-F48D3D484709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81638-3515-4A40-B9A7-EC5E5F193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&#1053;&#1077;&#1076;&#1077;&#1083;&#1103;%2023\From%20place%20to%20place\&#1052;&#1086;&#1081;%20&#1092;&#1080;&#1083;&#1100;&#1084;.mp4" TargetMode="External"/><Relationship Id="rId1" Type="http://schemas.microsoft.com/office/2007/relationships/media" Target="file:///D:\&#1053;&#1077;&#1076;&#1077;&#1083;&#1103;%2023\From%20place%20to%20place\&#1052;&#1086;&#1081;%20&#1092;&#1080;&#1083;&#1100;&#1084;.mp4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&#1053;&#1077;&#1076;&#1077;&#1083;&#1103;%2023\From%20place%20to%20place\&#1050;&#1086;&#1083;&#1077;&#1089;&#1072;%20&#1072;&#1074;&#1090;&#1086;&#1073;&#1091;&#1089;&#1072;%20&#1082;&#1088;&#1091;&#1090;&#1103;&#1090;&#1089;&#1103;.%20&#1045;&#1076;&#1077;&#1084;%20&#1074;%20&#1096;&#1082;&#1086;&#1083;&#1091;.%20&#1040;&#1085;&#1075;&#1083;&#1080;&#1081;&#1089;&#1082;&#1080;&#1081;%20&#1076;&#1083;&#1103;%20&#1076;&#1077;&#1090;&#1077;&#1081;,%20&#1076;&#1077;&#1090;&#1089;&#1082;&#1080;&#1077;%20&#1089;&#1090;&#1080;&#1093;&#1080;,%20&#1087;&#1077;&#1089;&#1085;&#1080;.mp4" TargetMode="External"/><Relationship Id="rId1" Type="http://schemas.microsoft.com/office/2007/relationships/media" Target="file:///D:\&#1053;&#1077;&#1076;&#1077;&#1083;&#1103;%2023\From%20place%20to%20place\&#1050;&#1086;&#1083;&#1077;&#1089;&#1072;%20&#1072;&#1074;&#1090;&#1086;&#1073;&#1091;&#1089;&#1072;%20&#1082;&#1088;&#1091;&#1090;&#1103;&#1090;&#1089;&#1103;.%20&#1045;&#1076;&#1077;&#1084;%20&#1074;%20&#1096;&#1082;&#1086;&#1083;&#1091;.%20&#1040;&#1085;&#1075;&#1083;&#1080;&#1081;&#1089;&#1082;&#1080;&#1081;%20&#1076;&#1083;&#1103;%20&#1076;&#1077;&#1090;&#1077;&#1081;,%20&#1076;&#1077;&#1090;&#1089;&#1082;&#1080;&#1077;%20&#1089;&#1090;&#1080;&#1093;&#1080;,%20&#1087;&#1077;&#1089;&#1085;&#1080;.mp4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nimated-greeting-card-good-mornin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0"/>
            <a:ext cx="60486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типовой процесс 4"/>
          <p:cNvSpPr/>
          <p:nvPr/>
        </p:nvSpPr>
        <p:spPr>
          <a:xfrm>
            <a:off x="500034" y="285728"/>
            <a:ext cx="8215370" cy="857256"/>
          </a:xfrm>
          <a:prstGeom prst="flowChartPredefinedProcess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28860" y="357166"/>
            <a:ext cx="5671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Cooper Black" pitchFamily="18" charset="0"/>
              </a:rPr>
              <a:t>Why do people travel?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15974974"/>
              </p:ext>
            </p:extLst>
          </p:nvPr>
        </p:nvGraphicFramePr>
        <p:xfrm>
          <a:off x="251520" y="1357298"/>
          <a:ext cx="864096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Hom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1196752"/>
            <a:ext cx="3042821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Comic Sans MS" pitchFamily="66" charset="0"/>
              </a:rPr>
              <a:t>Work in</a:t>
            </a: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Comic Sans MS" pitchFamily="66" charset="0"/>
              </a:rPr>
              <a:t>groups</a:t>
            </a:r>
            <a:r>
              <a:rPr lang="en-US" sz="4000" b="1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типовой процесс 4"/>
          <p:cNvSpPr/>
          <p:nvPr/>
        </p:nvSpPr>
        <p:spPr>
          <a:xfrm>
            <a:off x="500034" y="285728"/>
            <a:ext cx="8215370" cy="857256"/>
          </a:xfrm>
          <a:prstGeom prst="flowChartPredefinedProcess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28860" y="357166"/>
            <a:ext cx="5671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Cooper Black" pitchFamily="18" charset="0"/>
              </a:rPr>
              <a:t>Why do people travel?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357298"/>
          <a:ext cx="864096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Hom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&quot;travelling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932040" y="0"/>
            <a:ext cx="4211960" cy="21852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</a:rPr>
              <a:t>HOMEWORK</a:t>
            </a:r>
          </a:p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Стр.</a:t>
            </a:r>
            <a:r>
              <a:rPr lang="en-US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5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 упр.</a:t>
            </a:r>
            <a:r>
              <a:rPr lang="en-US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7B</a:t>
            </a:r>
          </a:p>
          <a:p>
            <a:pPr algn="ctr" eaLnBrk="1" hangingPunct="1">
              <a:defRPr/>
            </a:pPr>
            <a:r>
              <a:rPr lang="en-US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(2-3 </a:t>
            </a: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предложения рассказать)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20688"/>
            <a:ext cx="5876865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Cooper Black" panose="0208090404030B020404" pitchFamily="18" charset="0"/>
              </a:rPr>
              <a:t>At our lesson</a:t>
            </a:r>
          </a:p>
          <a:p>
            <a:pPr algn="ctr"/>
            <a:r>
              <a:rPr lang="en-US" sz="3600" dirty="0" smtClean="0">
                <a:solidFill>
                  <a:srgbClr val="002060"/>
                </a:solidFill>
                <a:latin typeface="Cooper Black" panose="0208090404030B020404" pitchFamily="18" charset="0"/>
              </a:rPr>
              <a:t>It was difficult for me …</a:t>
            </a:r>
          </a:p>
          <a:p>
            <a:pPr algn="ctr"/>
            <a:r>
              <a:rPr lang="en-US" sz="3600" dirty="0" smtClean="0">
                <a:solidFill>
                  <a:srgbClr val="7030A0"/>
                </a:solidFill>
                <a:latin typeface="Cooper Black" panose="0208090404030B020404" pitchFamily="18" charset="0"/>
              </a:rPr>
              <a:t>It was easy for me … 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43608" y="4005064"/>
            <a:ext cx="3096344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mic Sans MS" panose="030F0702030302020204" pitchFamily="66" charset="0"/>
              </a:rPr>
              <a:t>…to read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016568" y="3090664"/>
            <a:ext cx="3096344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mic Sans MS" panose="030F0702030302020204" pitchFamily="66" charset="0"/>
              </a:rPr>
              <a:t>…to speak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32040" y="4581128"/>
            <a:ext cx="3096344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mic Sans MS" panose="030F0702030302020204" pitchFamily="66" charset="0"/>
              </a:rPr>
              <a:t>…to write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496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003_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329" y="642918"/>
            <a:ext cx="8885342" cy="5572164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Hom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4" descr="Картинки по запросу &quot;путешествия фон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7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AutoShape 4" descr="Картинки по запросу &quot;гифка двухъярусный красный автобус выезжает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AutoShape 6" descr="Картинки по запросу &quot;гифка двухъярусный красный автобус выезжает&quot;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AutoShape 8" descr="Картинки по запросу &quot;гифка двухъярусный красный автобус выезжает&quot;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AutoShape 10" descr="Картинки по запросу &quot;гифка двухъярусный красный автобус выезжает&quot;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7116" name="Picture 12" descr="Картинки по запросу &quot;гифка двухъярусный красный автобус выезжает&quot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52736" y="1988840"/>
            <a:ext cx="6661151" cy="404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55776" y="476672"/>
            <a:ext cx="600871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Travelling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aramond Premr Pro Smbd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75208 -0.00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типовой процесс 4"/>
          <p:cNvSpPr/>
          <p:nvPr/>
        </p:nvSpPr>
        <p:spPr>
          <a:xfrm>
            <a:off x="500034" y="285728"/>
            <a:ext cx="8215370" cy="1991144"/>
          </a:xfrm>
          <a:prstGeom prst="flowChartPredefinedProcess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63688" y="332656"/>
            <a:ext cx="5671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  <a:latin typeface="Cooper Black" pitchFamily="18" charset="0"/>
              </a:rPr>
              <a:t>Why do people travel?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10" name="Picture 4" descr="Картинки по запросу &quot;достопримечательности фон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708920"/>
            <a:ext cx="3978934" cy="4149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1720" y="0"/>
            <a:ext cx="5184576" cy="8367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7030A0"/>
                </a:solidFill>
                <a:latin typeface="Cooper Black" pitchFamily="18" charset="0"/>
              </a:rPr>
              <a:t>Recall the words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980728"/>
            <a:ext cx="4038600" cy="56166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bridge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castle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country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railway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station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sight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straight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church</a:t>
            </a:r>
          </a:p>
          <a:p>
            <a:endParaRPr lang="ru-RU" sz="3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situated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center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restaurant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market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airport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turn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far</a:t>
            </a:r>
          </a:p>
          <a:p>
            <a:r>
              <a:rPr lang="en-US" sz="3600" b="1" dirty="0" smtClean="0">
                <a:solidFill>
                  <a:srgbClr val="002060"/>
                </a:solidFill>
                <a:latin typeface="Comic Sans MS" pitchFamily="66" charset="0"/>
              </a:rPr>
              <a:t> square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&quot;hometask&quot;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путешестви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ой фильм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79512" y="229367"/>
            <a:ext cx="8820472" cy="661535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926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ooper Black" pitchFamily="18" charset="0"/>
              </a:rPr>
              <a:t>What sights did you see?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58731" y="5877272"/>
            <a:ext cx="3010119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https://</a:t>
            </a:r>
            <a:r>
              <a:rPr lang="en-US" dirty="0" smtClean="0"/>
              <a:t>youtu.be/I46IcoFAVdU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2060"/>
                </a:solidFill>
                <a:latin typeface="Cooper Black" pitchFamily="18" charset="0"/>
              </a:rPr>
              <a:t>Reading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208" y="1484784"/>
            <a:ext cx="237276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Comic Sans MS" pitchFamily="66" charset="0"/>
              </a:rPr>
              <a:t>Page 51.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484784"/>
            <a:ext cx="345158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Comic Sans MS" pitchFamily="66" charset="0"/>
              </a:rPr>
              <a:t>Work in pairs</a:t>
            </a:r>
            <a:r>
              <a:rPr lang="en-US" sz="4000" b="1" dirty="0" smtClean="0">
                <a:latin typeface="Comic Sans MS" pitchFamily="66" charset="0"/>
              </a:rPr>
              <a:t>.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2492896"/>
            <a:ext cx="612068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Comic Sans MS" pitchFamily="66" charset="0"/>
              </a:rPr>
              <a:t>Find the English equivalents of the Russian sentences.</a:t>
            </a:r>
            <a:endParaRPr lang="ru-RU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Физкультминутка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Колеса автобуса крутятся. Едем в школу. Английский для детей, детские стихи, песн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1268760"/>
            <a:ext cx="9032326" cy="508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158</Words>
  <Application>Microsoft Office PowerPoint</Application>
  <PresentationFormat>Экран (4:3)</PresentationFormat>
  <Paragraphs>51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Comic Sans MS</vt:lpstr>
      <vt:lpstr>Cooper Black</vt:lpstr>
      <vt:lpstr>Garamond Premr Pro Smbd</vt:lpstr>
      <vt:lpstr>Тема Office</vt:lpstr>
      <vt:lpstr>Презентация PowerPoint</vt:lpstr>
      <vt:lpstr>Презентация PowerPoint</vt:lpstr>
      <vt:lpstr>Презентация PowerPoint</vt:lpstr>
      <vt:lpstr>Recall the words</vt:lpstr>
      <vt:lpstr>Презентация PowerPoint</vt:lpstr>
      <vt:lpstr>Презентация PowerPoint</vt:lpstr>
      <vt:lpstr>What sights did you see?</vt:lpstr>
      <vt:lpstr>Reading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NickOn</dc:creator>
  <cp:lastModifiedBy>Дом</cp:lastModifiedBy>
  <cp:revision>17</cp:revision>
  <dcterms:created xsi:type="dcterms:W3CDTF">2017-05-10T08:44:09Z</dcterms:created>
  <dcterms:modified xsi:type="dcterms:W3CDTF">2023-09-13T14:39:27Z</dcterms:modified>
</cp:coreProperties>
</file>