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2" r:id="rId4"/>
    <p:sldId id="257" r:id="rId5"/>
    <p:sldId id="261" r:id="rId6"/>
    <p:sldId id="263" r:id="rId7"/>
    <p:sldId id="264" r:id="rId8"/>
    <p:sldId id="265" r:id="rId9"/>
    <p:sldId id="266" r:id="rId10"/>
    <p:sldId id="268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2791988-24FC-410E-90D0-AEB7A0BF357A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9D0CE01-AB84-4DF1-A7D5-C3C634E69F4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71612"/>
            <a:ext cx="8339166" cy="28575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3554" name="Picture 2" descr="https://ds05.infourok.ru/uploads/ex/1140/0003babf-adbd1909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</a:p>
          <a:p>
            <a:r>
              <a:rPr lang="ru-RU" dirty="0" smtClean="0"/>
              <a:t>Ознакомиться с теоретическими сведениями п.81 (стр.79,80)</a:t>
            </a:r>
          </a:p>
          <a:p>
            <a:r>
              <a:rPr lang="ru-RU" dirty="0" smtClean="0"/>
              <a:t>Упр.464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v.5klass.net:10/datas/literatura/Voprosy-po-proizvedenijam/0010-010-Spasibo-za-ur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000768"/>
            <a:ext cx="8610600" cy="292082"/>
          </a:xfrm>
        </p:spPr>
        <p:txBody>
          <a:bodyPr>
            <a:normAutofit fontScale="90000"/>
          </a:bodyPr>
          <a:lstStyle/>
          <a:p>
            <a:pPr algn="r"/>
            <a:r>
              <a:rPr lang="ru-RU" sz="1800" dirty="0" smtClean="0"/>
              <a:t>По В. </a:t>
            </a:r>
            <a:r>
              <a:rPr lang="ru-RU" sz="1800" dirty="0" smtClean="0"/>
              <a:t>Волиной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81444" y="214290"/>
            <a:ext cx="4933498" cy="6429420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 smtClean="0"/>
              <a:t>1. Собрались как-то трое друзей и стали спорить, кто лучше сказку расскажет.  Первый начал:</a:t>
            </a:r>
          </a:p>
          <a:p>
            <a:r>
              <a:rPr lang="ru-RU" sz="2800" dirty="0" smtClean="0"/>
              <a:t>   </a:t>
            </a:r>
            <a:r>
              <a:rPr lang="ru-RU" sz="2800" b="1" dirty="0" smtClean="0"/>
              <a:t>- В некотором царстве, в некотором государстве жил Некто.</a:t>
            </a:r>
            <a:r>
              <a:rPr lang="ru-RU" sz="2800" dirty="0" smtClean="0"/>
              <a:t>  Пошёл он однажды по некоей дороге, нашёл нечто, встретил некоего человека, дал некоторую часть от найденного.</a:t>
            </a:r>
          </a:p>
          <a:p>
            <a:r>
              <a:rPr lang="ru-RU" sz="2800" dirty="0" smtClean="0"/>
              <a:t>   А второй и говорит:</a:t>
            </a:r>
          </a:p>
          <a:p>
            <a:r>
              <a:rPr lang="ru-RU" sz="2800" dirty="0" smtClean="0"/>
              <a:t>   - Ну что за сказка?  Вот я расскажу, так расскажу.  В каком-то царстве, в каком-то государстве жил Кто-то.  Пошёл он по какой-то дороге, нашёл что-то, встретил какого-то и отдал какую-то часть от найденного.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00628" y="142852"/>
            <a:ext cx="3936638" cy="650085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  2. Третий посмеялся и сказал:</a:t>
            </a:r>
          </a:p>
          <a:p>
            <a:r>
              <a:rPr lang="ru-RU" dirty="0" smtClean="0"/>
              <a:t>   </a:t>
            </a:r>
            <a:r>
              <a:rPr lang="ru-RU" dirty="0" smtClean="0"/>
              <a:t>- </a:t>
            </a:r>
            <a:r>
              <a:rPr lang="ru-RU" b="1" dirty="0" smtClean="0"/>
              <a:t>Ни в каком царстве, ни в каком государстве Никто не жил. </a:t>
            </a:r>
            <a:r>
              <a:rPr lang="ru-RU" dirty="0" smtClean="0"/>
              <a:t>Никто не шёл. Никого не встретил, </a:t>
            </a:r>
            <a:r>
              <a:rPr lang="ru-RU" dirty="0" smtClean="0"/>
              <a:t>никому ничего не </a:t>
            </a:r>
            <a:r>
              <a:rPr lang="ru-RU" dirty="0" smtClean="0"/>
              <a:t>давал</a:t>
            </a:r>
            <a:r>
              <a:rPr lang="ru-RU" dirty="0" smtClean="0"/>
              <a:t>.</a:t>
            </a:r>
          </a:p>
          <a:p>
            <a:r>
              <a:rPr lang="ru-RU" dirty="0" smtClean="0"/>
              <a:t>   - Эх, вы, глупые спорщики, сказал случайный прохожий, слушавший рассказ троих.  -  Что вы спорите?  Ведь не о чём спорить, да и не о ком.  Значит, и говорить нечего.</a:t>
            </a:r>
          </a:p>
          <a:p>
            <a:r>
              <a:rPr lang="ru-RU" dirty="0" smtClean="0"/>
              <a:t>                                               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Сравните предложения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В некотором царстве, в некотором государстве жил </a:t>
            </a:r>
            <a:r>
              <a:rPr lang="ru-RU" sz="3200" b="1" u="sng" dirty="0" smtClean="0">
                <a:solidFill>
                  <a:schemeClr val="bg2">
                    <a:lumMod val="25000"/>
                  </a:schemeClr>
                </a:solidFill>
              </a:rPr>
              <a:t>Некто. </a:t>
            </a:r>
            <a:endParaRPr lang="ru-RU" sz="3200" b="1" u="sng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Ни в каком царстве, ни в каком государстве </a:t>
            </a:r>
            <a:r>
              <a:rPr lang="ru-RU" sz="3200" b="1" u="sng" dirty="0" smtClean="0">
                <a:solidFill>
                  <a:schemeClr val="bg2">
                    <a:lumMod val="25000"/>
                  </a:schemeClr>
                </a:solidFill>
              </a:rPr>
              <a:t>Никто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 не жил.</a:t>
            </a:r>
            <a:endParaRPr lang="ru-RU" sz="3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Урок подготовила</a:t>
            </a:r>
            <a:br>
              <a:rPr lang="ru-RU" dirty="0" smtClean="0"/>
            </a:br>
            <a:r>
              <a:rPr lang="ru-RU" dirty="0" smtClean="0"/>
              <a:t>учитель русского языка </a:t>
            </a:r>
            <a:br>
              <a:rPr lang="ru-RU" dirty="0" smtClean="0"/>
            </a:br>
            <a:r>
              <a:rPr lang="ru-RU" dirty="0" smtClean="0"/>
              <a:t>и литературы</a:t>
            </a:r>
            <a:br>
              <a:rPr lang="ru-RU" dirty="0" smtClean="0"/>
            </a:br>
            <a:r>
              <a:rPr lang="ru-RU" dirty="0" smtClean="0"/>
              <a:t>МБОУ лицей</a:t>
            </a:r>
            <a:br>
              <a:rPr lang="ru-RU" dirty="0" smtClean="0"/>
            </a:br>
            <a:r>
              <a:rPr lang="ru-RU" dirty="0" smtClean="0"/>
              <a:t>ст.Каневской</a:t>
            </a:r>
            <a:br>
              <a:rPr lang="ru-RU" dirty="0" smtClean="0"/>
            </a:br>
            <a:r>
              <a:rPr lang="ru-RU" dirty="0" err="1" smtClean="0"/>
              <a:t>Николенко</a:t>
            </a:r>
            <a:r>
              <a:rPr lang="ru-RU" dirty="0" smtClean="0"/>
              <a:t> л.а.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sz="4000" dirty="0" smtClean="0"/>
          </a:p>
          <a:p>
            <a:endParaRPr lang="ru-RU" sz="4000" dirty="0" smtClean="0"/>
          </a:p>
          <a:p>
            <a:r>
              <a:rPr lang="ru-RU" sz="4000" b="1" i="1" u="sng" dirty="0" smtClean="0">
                <a:solidFill>
                  <a:schemeClr val="bg2">
                    <a:lumMod val="25000"/>
                  </a:schemeClr>
                </a:solidFill>
                <a:latin typeface="Calibri" pitchFamily="34" charset="0"/>
              </a:rPr>
              <a:t>ОТРИЦАТЕЛЬНЫЕ МЕСТОИМЕНИЯ</a:t>
            </a:r>
            <a:endParaRPr lang="ru-RU" sz="4000" b="1" i="1" u="sng" dirty="0">
              <a:solidFill>
                <a:schemeClr val="bg2">
                  <a:lumMod val="25000"/>
                </a:schemeClr>
              </a:solidFill>
              <a:latin typeface="Calibri" pitchFamily="34" charset="0"/>
            </a:endParaRPr>
          </a:p>
        </p:txBody>
      </p:sp>
      <p:pic>
        <p:nvPicPr>
          <p:cNvPr id="26626" name="Picture 2" descr="https://fs00.infourok.ru/images/doc/264/269447/hello_html_m55378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285860"/>
            <a:ext cx="1795512" cy="36433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дать понятие отрицательных местоимений, выделить их лексико-грамматические признаки;</a:t>
            </a:r>
          </a:p>
          <a:p>
            <a:r>
              <a:rPr lang="ru-RU" dirty="0" smtClean="0"/>
              <a:t>о</a:t>
            </a:r>
            <a:r>
              <a:rPr lang="ru-RU" dirty="0" smtClean="0"/>
              <a:t>пределить способ словообразования отрицательных местоимений;</a:t>
            </a:r>
          </a:p>
          <a:p>
            <a:r>
              <a:rPr lang="ru-RU" dirty="0" smtClean="0"/>
              <a:t>уметь разграничить приставки не- и ни- отрицательных местоимений;</a:t>
            </a:r>
          </a:p>
          <a:p>
            <a:r>
              <a:rPr lang="ru-RU" dirty="0" smtClean="0"/>
              <a:t>н</a:t>
            </a:r>
            <a:r>
              <a:rPr lang="ru-RU" dirty="0" smtClean="0"/>
              <a:t>аучиться различать разряды местоимений по значению.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И.п.</a:t>
            </a:r>
          </a:p>
          <a:p>
            <a:r>
              <a:rPr lang="ru-RU" dirty="0" smtClean="0"/>
              <a:t>Р.п. некого</a:t>
            </a:r>
          </a:p>
          <a:p>
            <a:r>
              <a:rPr lang="ru-RU" dirty="0" smtClean="0"/>
              <a:t>Д.п. некому</a:t>
            </a:r>
          </a:p>
          <a:p>
            <a:r>
              <a:rPr lang="ru-RU" dirty="0" smtClean="0"/>
              <a:t>В.п. некого</a:t>
            </a:r>
          </a:p>
          <a:p>
            <a:r>
              <a:rPr lang="ru-RU" dirty="0" smtClean="0"/>
              <a:t>Т.п.</a:t>
            </a:r>
            <a:r>
              <a:rPr lang="ru-RU" dirty="0" smtClean="0"/>
              <a:t> </a:t>
            </a:r>
            <a:r>
              <a:rPr lang="ru-RU" dirty="0" smtClean="0"/>
              <a:t>некем</a:t>
            </a:r>
          </a:p>
          <a:p>
            <a:r>
              <a:rPr lang="ru-RU" dirty="0" smtClean="0"/>
              <a:t>П.п. не о ком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Какие местоимения не склоняются? У каких нет именительного падежа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5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Разряды местоимений по значению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357297"/>
          <a:ext cx="8624919" cy="4865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9746"/>
                <a:gridCol w="2500330"/>
                <a:gridCol w="4214843"/>
              </a:tblGrid>
              <a:tr h="3850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86596">
                <a:tc>
                  <a:txBody>
                    <a:bodyPr/>
                    <a:lstStyle/>
                    <a:p>
                      <a:r>
                        <a:rPr lang="ru-RU" dirty="0" smtClean="0"/>
                        <a:t>Вопросительные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кто?</a:t>
                      </a:r>
                      <a:r>
                        <a:rPr lang="ru-RU" baseline="0" dirty="0" smtClean="0"/>
                        <a:t> что? какой? который? чей? сколько? каков?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Служат специальными вопросительными словами,</a:t>
                      </a:r>
                      <a:r>
                        <a:rPr lang="ru-RU" baseline="0" dirty="0" smtClean="0"/>
                        <a:t> указывают на лица, предметы, признаки. Употребляются в вопросительных предложениях.</a:t>
                      </a:r>
                      <a:endParaRPr lang="ru-RU" dirty="0"/>
                    </a:p>
                  </a:txBody>
                  <a:tcPr/>
                </a:tc>
              </a:tr>
              <a:tr h="998008">
                <a:tc>
                  <a:txBody>
                    <a:bodyPr/>
                    <a:lstStyle/>
                    <a:p>
                      <a:r>
                        <a:rPr lang="ru-RU" dirty="0" smtClean="0"/>
                        <a:t>Относительные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кто,</a:t>
                      </a:r>
                      <a:r>
                        <a:rPr lang="ru-RU" baseline="0" dirty="0" smtClean="0"/>
                        <a:t> что, какой, который, чей, сколько, каков,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 же, что и вопросительные; в функции</a:t>
                      </a:r>
                      <a:r>
                        <a:rPr lang="ru-RU" baseline="0" dirty="0" smtClean="0"/>
                        <a:t> связи частей сложного предложения. Употребляются в повествовательных предложениях.</a:t>
                      </a:r>
                      <a:endParaRPr lang="ru-RU" dirty="0"/>
                    </a:p>
                  </a:txBody>
                  <a:tcPr/>
                </a:tc>
              </a:tr>
              <a:tr h="385041">
                <a:tc>
                  <a:txBody>
                    <a:bodyPr/>
                    <a:lstStyle/>
                    <a:p>
                      <a:r>
                        <a:rPr lang="ru-RU" dirty="0" smtClean="0"/>
                        <a:t>Неопределенные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некто,  нечто, некоторый, несколько,</a:t>
                      </a:r>
                      <a:r>
                        <a:rPr lang="ru-RU" baseline="0" dirty="0" smtClean="0"/>
                        <a:t> кое-кто, кое-что, кто-то, кто-нибудь, что-нибудь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Указывают на неопределенные лица, предметы, признаки,  количество.</a:t>
                      </a:r>
                      <a:endParaRPr lang="ru-RU" dirty="0"/>
                    </a:p>
                  </a:txBody>
                  <a:tcPr/>
                </a:tc>
              </a:tr>
              <a:tr h="385041">
                <a:tc>
                  <a:txBody>
                    <a:bodyPr/>
                    <a:lstStyle/>
                    <a:p>
                      <a:r>
                        <a:rPr lang="ru-RU" dirty="0" smtClean="0"/>
                        <a:t>Отрицательные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Никто, ничто, никакой, ничей,</a:t>
                      </a:r>
                      <a:r>
                        <a:rPr lang="ru-RU" baseline="0" dirty="0" smtClean="0"/>
                        <a:t> некого, нечего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Выражают отсутствие</a:t>
                      </a:r>
                      <a:r>
                        <a:rPr lang="ru-RU" baseline="0" dirty="0" smtClean="0"/>
                        <a:t> чего-либо.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428604"/>
          <a:ext cx="8686800" cy="6091176"/>
        </p:xfrm>
        <a:graphic>
          <a:graphicData uri="http://schemas.openxmlformats.org/drawingml/2006/table">
            <a:tbl>
              <a:tblPr/>
              <a:tblGrid>
                <a:gridCol w="2171406"/>
                <a:gridCol w="2171406"/>
                <a:gridCol w="2171994"/>
                <a:gridCol w="2171994"/>
              </a:tblGrid>
              <a:tr h="487077">
                <a:tc>
                  <a:txBody>
                    <a:bodyPr/>
                    <a:lstStyle/>
                    <a:p>
                      <a:pPr algn="ctr">
                        <a:spcAft>
                          <a:spcPts val="755"/>
                        </a:spcAft>
                      </a:pPr>
                      <a:r>
                        <a:rPr lang="ru-RU" sz="2400" b="1" u="sng" dirty="0" err="1" smtClean="0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Вопроситель-ные</a:t>
                      </a: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5"/>
                        </a:spcAft>
                      </a:pPr>
                      <a:r>
                        <a:rPr lang="ru-RU" sz="2400" b="1" u="sng" dirty="0" err="1" smtClean="0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Относитель-ные</a:t>
                      </a: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5"/>
                        </a:spcAft>
                      </a:pPr>
                      <a:r>
                        <a:rPr lang="ru-RU" sz="2400" b="1" u="sng" dirty="0" err="1" smtClean="0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Неопределен-ные</a:t>
                      </a: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5"/>
                        </a:spcAft>
                      </a:pPr>
                      <a:r>
                        <a:rPr lang="ru-RU" sz="2400" b="1" u="sng" dirty="0" err="1" smtClean="0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Отрицатель-ные</a:t>
                      </a: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4154"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КТО?</a:t>
                      </a: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КТО</a:t>
                      </a: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НЕКТО, КОЕ-КТО, КТО-ТО, КТО-ЛИБО, КТО-НИБУДЬ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НИКТО, НЕКОГО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77"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КАКОЙ?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77"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СКОЛЬКО?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77"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ЧТО?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77"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КУДА?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77"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КОТОРЫЙ?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77"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ГДЕ?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77"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СКОЛЬКО?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77"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Calibri"/>
                          <a:ea typeface="Times New Roman"/>
                        </a:rPr>
                        <a:t>ПОЧЕМУ?</a:t>
                      </a: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5"/>
                        </a:spcAft>
                      </a:pPr>
                      <a:endParaRPr lang="ru-RU" sz="2400" b="1" dirty="0">
                        <a:latin typeface="Calibri"/>
                        <a:ea typeface="Times New Roman"/>
                      </a:endParaRPr>
                    </a:p>
                  </a:txBody>
                  <a:tcPr marL="63450" marR="63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</TotalTime>
  <Words>263</Words>
  <Application>Microsoft Office PowerPoint</Application>
  <PresentationFormat>Экран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Слайд 1</vt:lpstr>
      <vt:lpstr>По В. Волиной</vt:lpstr>
      <vt:lpstr>Сравните предложения</vt:lpstr>
      <vt:lpstr>Урок подготовила учитель русского языка  и литературы МБОУ лицей ст.Каневской Николенко л.а.  </vt:lpstr>
      <vt:lpstr>Цели урока</vt:lpstr>
      <vt:lpstr>Слайд 6</vt:lpstr>
      <vt:lpstr>Слайд 7</vt:lpstr>
      <vt:lpstr>Разряды местоимений по значению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МБОУ лицей</dc:creator>
  <cp:lastModifiedBy>МБОУ лицей</cp:lastModifiedBy>
  <cp:revision>1</cp:revision>
  <dcterms:created xsi:type="dcterms:W3CDTF">2020-03-11T05:29:04Z</dcterms:created>
  <dcterms:modified xsi:type="dcterms:W3CDTF">2020-03-11T06:17:44Z</dcterms:modified>
</cp:coreProperties>
</file>