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74D2CCE-29F6-4B65-BC10-B9F88F0E1F84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44119B-B69A-4BDD-A1D3-E9196DAC7E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Урок-путешествие в мир музыкальной грамоты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85860"/>
            <a:ext cx="8458200" cy="1500198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7300" b="1" dirty="0" smtClean="0">
                <a:solidFill>
                  <a:srgbClr val="0070C0"/>
                </a:solidFill>
              </a:rPr>
              <a:t>Маленькая </a:t>
            </a:r>
            <a:r>
              <a:rPr lang="ru-RU" sz="7300" b="1" dirty="0" smtClean="0">
                <a:solidFill>
                  <a:srgbClr val="0070C0"/>
                </a:solidFill>
              </a:rPr>
              <a:t>победа </a:t>
            </a:r>
            <a:endParaRPr lang="ru-RU" sz="73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7300" b="1" dirty="0" smtClean="0">
                <a:solidFill>
                  <a:srgbClr val="0070C0"/>
                </a:solidFill>
              </a:rPr>
              <a:t>в </a:t>
            </a:r>
            <a:r>
              <a:rPr lang="ru-RU" sz="7300" b="1" dirty="0" smtClean="0">
                <a:solidFill>
                  <a:srgbClr val="0070C0"/>
                </a:solidFill>
              </a:rPr>
              <a:t>большом мире музыки..."</a:t>
            </a:r>
          </a:p>
          <a:p>
            <a:endParaRPr lang="ru-RU" dirty="0"/>
          </a:p>
        </p:txBody>
      </p:sp>
      <p:pic>
        <p:nvPicPr>
          <p:cNvPr id="1026" name="Picture 2" descr="http://dshi2-balashov.srt.muzkult.ru/media/2019/04/23/1259317280/f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571744"/>
            <a:ext cx="4500562" cy="3712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0402" y="25431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Три</a:t>
            </a:r>
            <a:br>
              <a:rPr lang="ru-RU" dirty="0" smtClean="0"/>
            </a:br>
            <a:r>
              <a:rPr lang="ru-RU" dirty="0" smtClean="0"/>
              <a:t>тетради</a:t>
            </a:r>
            <a:endParaRPr lang="ru-RU" dirty="0"/>
          </a:p>
        </p:txBody>
      </p:sp>
      <p:pic>
        <p:nvPicPr>
          <p:cNvPr id="4" name="Содержимое 3" descr="C:\Users\User\Documents\IMG_20191008_00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"/>
            <a:ext cx="342902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92906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Считалка.</a:t>
            </a:r>
            <a:r>
              <a:rPr lang="ru-RU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Пять линеек, ровно пять.</a:t>
            </a:r>
            <a:br>
              <a:rPr lang="ru-RU" sz="3100" dirty="0" smtClean="0"/>
            </a:br>
            <a:r>
              <a:rPr lang="ru-RU" sz="3100" dirty="0" smtClean="0"/>
              <a:t>Раз, два, три, четыре, пять!</a:t>
            </a:r>
            <a:br>
              <a:rPr lang="ru-RU" sz="3100" dirty="0" smtClean="0"/>
            </a:br>
            <a:r>
              <a:rPr lang="ru-RU" sz="3100" dirty="0" smtClean="0"/>
              <a:t>Эти пять линеек надо</a:t>
            </a:r>
            <a:br>
              <a:rPr lang="ru-RU" sz="3100" dirty="0" smtClean="0"/>
            </a:br>
            <a:r>
              <a:rPr lang="ru-RU" sz="3100" dirty="0" smtClean="0"/>
              <a:t> Снизу доверху считать.</a:t>
            </a:r>
            <a:br>
              <a:rPr lang="ru-RU" sz="3100" dirty="0" smtClean="0"/>
            </a:br>
            <a:r>
              <a:rPr lang="ru-RU" sz="3100" dirty="0" smtClean="0"/>
              <a:t>Эти пять линеек будем</a:t>
            </a:r>
            <a:br>
              <a:rPr lang="ru-RU" sz="3100" dirty="0" smtClean="0"/>
            </a:br>
            <a:r>
              <a:rPr lang="ru-RU" sz="3100" dirty="0" smtClean="0"/>
              <a:t>Нотным станом называть.</a:t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00042"/>
            <a:ext cx="7358114" cy="25717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5</a:t>
            </a:r>
            <a:r>
              <a:rPr lang="ru-RU" dirty="0" smtClean="0"/>
              <a:t>___________________________________________</a:t>
            </a:r>
            <a:endParaRPr lang="ru-RU" dirty="0"/>
          </a:p>
          <a:p>
            <a:pPr>
              <a:buNone/>
            </a:pPr>
            <a:r>
              <a:rPr lang="ru-RU" dirty="0"/>
              <a:t>4</a:t>
            </a:r>
            <a:r>
              <a:rPr lang="ru-RU" dirty="0" smtClean="0"/>
              <a:t>___________________________________________</a:t>
            </a:r>
            <a:endParaRPr lang="ru-RU" dirty="0"/>
          </a:p>
          <a:p>
            <a:pPr>
              <a:buNone/>
            </a:pPr>
            <a:r>
              <a:rPr lang="ru-RU" dirty="0"/>
              <a:t>3</a:t>
            </a:r>
            <a:r>
              <a:rPr lang="ru-RU" dirty="0" smtClean="0"/>
              <a:t>___________________________________________</a:t>
            </a:r>
            <a:endParaRPr lang="ru-RU" dirty="0"/>
          </a:p>
          <a:p>
            <a:pPr>
              <a:buNone/>
            </a:pPr>
            <a:r>
              <a:rPr lang="ru-RU" dirty="0"/>
              <a:t>2</a:t>
            </a:r>
            <a:r>
              <a:rPr lang="ru-RU" dirty="0" smtClean="0"/>
              <a:t>___________________________________________</a:t>
            </a:r>
            <a:endParaRPr lang="ru-RU" dirty="0"/>
          </a:p>
          <a:p>
            <a:pPr>
              <a:buNone/>
            </a:pPr>
            <a:r>
              <a:rPr lang="ru-RU" dirty="0"/>
              <a:t>1</a:t>
            </a:r>
            <a:r>
              <a:rPr lang="ru-RU" dirty="0" smtClean="0"/>
              <a:t>___________________________________________</a:t>
            </a:r>
            <a:endParaRPr lang="ru-RU" dirty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7251719" y="1535099"/>
            <a:ext cx="1214446" cy="158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hello_html_m36647c98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3133665"/>
            <a:ext cx="8686800" cy="1366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ocuments\IMG_20191008_000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28605"/>
            <a:ext cx="321471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shi2-balashov.srt.muzkult.ru/media/2019/04/23/1259317280/f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5308581" cy="43791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Спасибо за урок!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-642965"/>
            <a:ext cx="714380" cy="157163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Наше настроение</a:t>
            </a:r>
            <a:endParaRPr lang="ru-RU" dirty="0"/>
          </a:p>
        </p:txBody>
      </p:sp>
      <p:pic>
        <p:nvPicPr>
          <p:cNvPr id="4" name="Содержимое 3" descr="https://avatars.mds.yandex.net/get-pdb/1222673/01eaf40e-08f2-49c5-b357-0a3962a9fcb8/s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500174"/>
            <a:ext cx="75009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18.jpg"/>
          <p:cNvPicPr/>
          <p:nvPr/>
        </p:nvPicPr>
        <p:blipFill>
          <a:blip r:embed="rId2" cstate="print"/>
          <a:srcRect r="971" b="13043"/>
          <a:stretch>
            <a:fillRect/>
          </a:stretch>
        </p:blipFill>
        <p:spPr bwMode="auto">
          <a:xfrm>
            <a:off x="214282" y="1785926"/>
            <a:ext cx="571500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1643050"/>
            <a:ext cx="514350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/>
              <a:t>Считалка-потешка</a:t>
            </a:r>
            <a:r>
              <a:rPr lang="ru-RU" b="1" dirty="0" smtClean="0"/>
              <a:t>.</a:t>
            </a:r>
            <a:r>
              <a:rPr lang="ru-RU" dirty="0" smtClean="0"/>
              <a:t>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До-ре-ми-фа-соль-ля-си</a:t>
            </a:r>
            <a:r>
              <a:rPr lang="ru-RU" dirty="0" smtClean="0"/>
              <a:t>                                 </a:t>
            </a:r>
            <a:br>
              <a:rPr lang="ru-RU" dirty="0" smtClean="0"/>
            </a:br>
            <a:r>
              <a:rPr lang="ru-RU" dirty="0" smtClean="0"/>
              <a:t>Едет кошка на такси, </a:t>
            </a:r>
            <a:br>
              <a:rPr lang="ru-RU" dirty="0" smtClean="0"/>
            </a:br>
            <a:r>
              <a:rPr lang="ru-RU" dirty="0" smtClean="0"/>
              <a:t>А котята прицепились</a:t>
            </a:r>
            <a:br>
              <a:rPr lang="ru-RU" dirty="0" smtClean="0"/>
            </a:br>
            <a:r>
              <a:rPr lang="ru-RU" dirty="0" smtClean="0"/>
              <a:t>И бесплатно прокатились!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15404" y="5929330"/>
            <a:ext cx="276196" cy="1507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192.750x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28"/>
            <a:ext cx="700092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38488_9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807249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radiovera.ru/wp-content/uploads/2017/09/tropa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290"/>
            <a:ext cx="6929486" cy="635798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0-tub-ru.yandex.net/i?id=122e09d0223ac9c4e3d7b15a18e4b0b5-l&amp;n=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75724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C:\Users\User\Desktop\f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428868"/>
            <a:ext cx="4080396" cy="2931084"/>
          </a:xfrm>
          <a:prstGeom prst="rect">
            <a:avLst/>
          </a:prstGeom>
          <a:noFill/>
        </p:spPr>
      </p:pic>
      <p:sp>
        <p:nvSpPr>
          <p:cNvPr id="1026" name="AutoShape 2" descr="https://c8.alamy.com/comp/B9R35N/soldiers-listening-to-a-concertina-player-in-liberated-budapest-B9R35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8.alamy.com/comp/B9R35N/soldiers-listening-to-a-concertina-player-in-liberated-budapest-B9R35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C:\Users\User\Desktop\1944_09_18-035-01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14290"/>
            <a:ext cx="5000630" cy="3294860"/>
          </a:xfrm>
          <a:prstGeom prst="rect">
            <a:avLst/>
          </a:prstGeom>
          <a:noFill/>
        </p:spPr>
      </p:pic>
      <p:pic>
        <p:nvPicPr>
          <p:cNvPr id="1031" name="Picture 7" descr="C:\Users\User\Desktop\2018-04-02-27-039_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643314"/>
            <a:ext cx="4393407" cy="2928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cdn.pixabay.com/photo/2014/04/02/10/50/music-304709_1280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2071678"/>
            <a:ext cx="7715304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</TotalTime>
  <Words>33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Урок-путешествие в мир музыкальной грамоты</vt:lpstr>
      <vt:lpstr>Наше настроение</vt:lpstr>
      <vt:lpstr>Считалка-потешка.          До-ре-ми-фа-соль-ля-си                                  Едет кошка на такси,  А котята прицепились И бесплатно прокатились! </vt:lpstr>
      <vt:lpstr>Слайд 4</vt:lpstr>
      <vt:lpstr>Слайд 5</vt:lpstr>
      <vt:lpstr>Слайд 6</vt:lpstr>
      <vt:lpstr>Слайд 7</vt:lpstr>
      <vt:lpstr>Слайд 8</vt:lpstr>
      <vt:lpstr>Слайд 9</vt:lpstr>
      <vt:lpstr>Три тетради</vt:lpstr>
      <vt:lpstr>Считалка.  Пять линеек, ровно пять. Раз, два, три, четыре, пять! Эти пять линеек надо  Снизу доверху считать. Эти пять линеек будем Нотным станом называть. </vt:lpstr>
      <vt:lpstr>Слайд 12</vt:lpstr>
      <vt:lpstr>Слайд 13</vt:lpstr>
      <vt:lpstr>Спасибо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Урок-путешествие в мир музыкальной грамоты</dc:title>
  <dc:creator>Мой</dc:creator>
  <cp:lastModifiedBy>Мой</cp:lastModifiedBy>
  <cp:revision>7</cp:revision>
  <dcterms:created xsi:type="dcterms:W3CDTF">2019-10-09T11:57:43Z</dcterms:created>
  <dcterms:modified xsi:type="dcterms:W3CDTF">2019-10-23T11:57:09Z</dcterms:modified>
</cp:coreProperties>
</file>