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08CF942-756F-9043-9E61-9414E85B705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723086B-3DAB-1042-A6FD-56DADF67A5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.ekburg.tv/2019-09-15/3be7a3d0-d79b-11e9-aa41-1be24cec0e2d/3be72ea0-d79b-11e9-aa41-1be24cec0e2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0" t="-1" r="10298" b="-807"/>
          <a:stretch/>
        </p:blipFill>
        <p:spPr bwMode="auto">
          <a:xfrm>
            <a:off x="44204" y="14652"/>
            <a:ext cx="9099796" cy="692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60363" y="3100752"/>
            <a:ext cx="9908930" cy="1831733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такое мусор</a:t>
            </a:r>
            <a:br>
              <a:rPr lang="ru-RU" sz="7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что с ним делать?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7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365" y="121776"/>
            <a:ext cx="9306370" cy="1698478"/>
          </a:xfrm>
        </p:spPr>
        <p:txBody>
          <a:bodyPr/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Знак вторичной переработки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рециклинга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584" y="1912139"/>
            <a:ext cx="5967620" cy="488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30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Меняем привычки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191" y="1600201"/>
            <a:ext cx="874234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</a:t>
            </a:r>
            <a:r>
              <a:rPr lang="ru-RU" sz="2000" dirty="0"/>
              <a:t>Хорошо обдумывайте свои </a:t>
            </a:r>
            <a:r>
              <a:rPr lang="ru-RU" sz="2000" dirty="0" smtClean="0"/>
              <a:t>покупки</a:t>
            </a:r>
            <a:endParaRPr lang="ru-RU" sz="2000" dirty="0"/>
          </a:p>
          <a:p>
            <a:r>
              <a:rPr lang="ru-RU" sz="2000" dirty="0"/>
              <a:t>- Приобретайте напитки в многоразовых </a:t>
            </a:r>
            <a:r>
              <a:rPr lang="ru-RU" sz="2000" dirty="0" smtClean="0"/>
              <a:t>бутылках</a:t>
            </a:r>
            <a:endParaRPr lang="ru-RU" sz="2000" dirty="0"/>
          </a:p>
          <a:p>
            <a:r>
              <a:rPr lang="ru-RU" sz="2000" dirty="0"/>
              <a:t>- Вместо полиэтиленовых пакетов используйте для покупок тканевые сумки или </a:t>
            </a:r>
            <a:r>
              <a:rPr lang="ru-RU" sz="2000" dirty="0" smtClean="0"/>
              <a:t>корзины</a:t>
            </a:r>
            <a:endParaRPr lang="ru-RU" sz="2000" dirty="0"/>
          </a:p>
          <a:p>
            <a:r>
              <a:rPr lang="ru-RU" sz="2000" dirty="0"/>
              <a:t>- Избегайте лишних </a:t>
            </a:r>
            <a:r>
              <a:rPr lang="ru-RU" sz="2000" dirty="0" smtClean="0"/>
              <a:t>упаковок</a:t>
            </a:r>
            <a:endParaRPr lang="ru-RU" sz="2000" dirty="0"/>
          </a:p>
          <a:p>
            <a:r>
              <a:rPr lang="ru-RU" sz="2000" dirty="0"/>
              <a:t>- Не пользуйтесь одноразовыми бритвами и </a:t>
            </a:r>
            <a:r>
              <a:rPr lang="ru-RU" sz="2000" dirty="0" smtClean="0"/>
              <a:t>посудой</a:t>
            </a:r>
            <a:endParaRPr lang="ru-RU" sz="2000" dirty="0"/>
          </a:p>
          <a:p>
            <a:r>
              <a:rPr lang="ru-RU" sz="2000" dirty="0"/>
              <a:t>- Приобретая мебель или технику, обратите внимание на срок службы и </a:t>
            </a:r>
            <a:r>
              <a:rPr lang="ru-RU" sz="2000" dirty="0" smtClean="0"/>
              <a:t>ремонтопригодность</a:t>
            </a:r>
            <a:endParaRPr lang="ru-RU" sz="2000" dirty="0"/>
          </a:p>
          <a:p>
            <a:r>
              <a:rPr lang="ru-RU" sz="2000" dirty="0"/>
              <a:t>- Выбирайте электрические приборы, работающие от сети или аккумуляторов, а не от </a:t>
            </a:r>
            <a:r>
              <a:rPr lang="ru-RU" sz="2000" dirty="0" smtClean="0"/>
              <a:t>батареек</a:t>
            </a:r>
            <a:endParaRPr lang="ru-RU" sz="2000" dirty="0"/>
          </a:p>
          <a:p>
            <a:r>
              <a:rPr lang="ru-RU" sz="2000" dirty="0"/>
              <a:t>- Экономьте бумагу. Откажитесь от рекламных проспектов, бумажных салфеток и носовых </a:t>
            </a:r>
            <a:r>
              <a:rPr lang="ru-RU" sz="2000" dirty="0" smtClean="0"/>
              <a:t>платков</a:t>
            </a:r>
            <a:endParaRPr lang="ru-RU" sz="2000" dirty="0"/>
          </a:p>
          <a:p>
            <a:r>
              <a:rPr lang="ru-RU" sz="2000" dirty="0"/>
              <a:t>- Научитесь по-новому использовать старые </a:t>
            </a:r>
            <a:r>
              <a:rPr lang="ru-RU" sz="2000" dirty="0" smtClean="0"/>
              <a:t>вещи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9476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.mk.ru/upload/entities/2021/05/06/11/articles/facebookPicture/9b/2b/95/f4/5f631c3d8ff6a24a677162c0307a185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0" r="16" b="4681"/>
          <a:stretch/>
        </p:blipFill>
        <p:spPr bwMode="auto">
          <a:xfrm>
            <a:off x="-1" y="1600200"/>
            <a:ext cx="9119263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Меняя привычки, мы делаем мир чище!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7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441/00063248-c3b578dc/1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178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.znanio.ru/d5af0e/3b/68/6c28d748056594f32908ba0dc55beeb3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5" t="4433" b="2322"/>
          <a:stretch/>
        </p:blipFill>
        <p:spPr bwMode="auto">
          <a:xfrm>
            <a:off x="0" y="-1"/>
            <a:ext cx="9144000" cy="691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0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623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Мусор в цифрах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216" y="1751888"/>
            <a:ext cx="37601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России</a:t>
            </a:r>
          </a:p>
          <a:p>
            <a:r>
              <a:rPr lang="ru-RU" b="1" dirty="0" smtClean="0"/>
              <a:t>60-70 </a:t>
            </a:r>
            <a:r>
              <a:rPr lang="ru-RU" b="1" dirty="0" err="1" smtClean="0"/>
              <a:t>млн.тонн</a:t>
            </a:r>
            <a:r>
              <a:rPr lang="ru-RU" b="1" dirty="0" smtClean="0"/>
              <a:t> </a:t>
            </a:r>
            <a:r>
              <a:rPr lang="ru-RU" dirty="0" smtClean="0"/>
              <a:t>бытового мусора </a:t>
            </a:r>
            <a:r>
              <a:rPr lang="ru-RU" dirty="0"/>
              <a:t>в </a:t>
            </a:r>
            <a:r>
              <a:rPr lang="ru-RU" dirty="0" smtClean="0"/>
              <a:t>год </a:t>
            </a:r>
          </a:p>
          <a:p>
            <a:r>
              <a:rPr lang="ru-RU" b="1" dirty="0"/>
              <a:t>3</a:t>
            </a:r>
            <a:r>
              <a:rPr lang="ru-RU" b="1" dirty="0" smtClean="0"/>
              <a:t>00-500 </a:t>
            </a:r>
            <a:r>
              <a:rPr lang="ru-RU" b="1" dirty="0"/>
              <a:t>кг </a:t>
            </a:r>
            <a:r>
              <a:rPr lang="ru-RU" dirty="0"/>
              <a:t>бытового мусора производит в год каждый человек</a:t>
            </a:r>
          </a:p>
          <a:p>
            <a:r>
              <a:rPr lang="ru-RU" b="1" dirty="0" smtClean="0"/>
              <a:t>30 </a:t>
            </a:r>
            <a:r>
              <a:rPr lang="ru-RU" b="1" dirty="0"/>
              <a:t>млрд. тонн </a:t>
            </a:r>
            <a:r>
              <a:rPr lang="ru-RU" dirty="0"/>
              <a:t>отходов на территории России</a:t>
            </a:r>
          </a:p>
          <a:p>
            <a:r>
              <a:rPr lang="ru-RU" b="1" dirty="0"/>
              <a:t>22 тыс</a:t>
            </a:r>
            <a:r>
              <a:rPr lang="ru-RU" dirty="0"/>
              <a:t>. несанкционированных свалок</a:t>
            </a:r>
          </a:p>
          <a:p>
            <a:r>
              <a:rPr lang="ru-RU" b="1" dirty="0"/>
              <a:t>4 </a:t>
            </a:r>
            <a:r>
              <a:rPr lang="ru-RU" b="1" dirty="0" err="1"/>
              <a:t>млн.га</a:t>
            </a:r>
            <a:r>
              <a:rPr lang="ru-RU" b="1" dirty="0"/>
              <a:t> </a:t>
            </a:r>
            <a:r>
              <a:rPr lang="ru-RU" dirty="0"/>
              <a:t>занимают полигоны </a:t>
            </a:r>
            <a:r>
              <a:rPr lang="ru-RU" dirty="0" smtClean="0"/>
              <a:t>свалок (= площадь Азовского моря = площадь Дании)</a:t>
            </a:r>
            <a:endParaRPr lang="ru-RU" dirty="0"/>
          </a:p>
        </p:txBody>
      </p:sp>
      <p:pic>
        <p:nvPicPr>
          <p:cNvPr id="4098" name="Picture 2" descr="https://im0-tub-ru.yandex.net/i?id=b71c7b17d47555dc2647c573dd951c72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66"/>
          <a:stretch/>
        </p:blipFill>
        <p:spPr bwMode="auto">
          <a:xfrm>
            <a:off x="3849366" y="1751888"/>
            <a:ext cx="5294632" cy="506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01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2.ppt-online.org/files2/slide/v/VDyTSCKwIeuiEYqo1O89Rl2NjU3fsHGgBzp5xvFQrZ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663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5603"/>
            <a:ext cx="8229600" cy="160020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Способы обращения с отходами в России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392964" y="1865120"/>
            <a:ext cx="2649197" cy="104045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>
            <a:off x="4572000" y="1875803"/>
            <a:ext cx="34183" cy="1363053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409488" y="1875803"/>
            <a:ext cx="1649338" cy="1123771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" y="3110668"/>
            <a:ext cx="14100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Свалки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90-95%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614871" y="3384135"/>
            <a:ext cx="21193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Сжигание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1- 2,5%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34157" y="3257842"/>
            <a:ext cx="26021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Переработка </a:t>
            </a:r>
          </a:p>
          <a:p>
            <a:pPr algn="ctr"/>
            <a:r>
              <a:rPr lang="ru-RU" sz="2400" dirty="0" smtClean="0"/>
              <a:t>3-7 %</a:t>
            </a:r>
            <a:endParaRPr lang="ru-RU" sz="2400" dirty="0"/>
          </a:p>
        </p:txBody>
      </p:sp>
      <p:pic>
        <p:nvPicPr>
          <p:cNvPr id="6146" name="Picture 2" descr="https://cf2.ppt-online.org/files2/slide/v/VDyTSCKwIeuiEYqo1O89Rl2NjU3fsHGgBzp5xvFQrZ/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73" t="11307" r="3742" b="59061"/>
          <a:stretch/>
        </p:blipFill>
        <p:spPr bwMode="auto">
          <a:xfrm>
            <a:off x="209372" y="4384470"/>
            <a:ext cx="2194241" cy="19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cf2.ppt-online.org/files2/slide/v/VDyTSCKwIeuiEYqo1O89Rl2NjU3fsHGgBzp5xvFQrZ/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89" t="42985" r="6821" b="32025"/>
          <a:stretch/>
        </p:blipFill>
        <p:spPr bwMode="auto">
          <a:xfrm>
            <a:off x="3646918" y="4562919"/>
            <a:ext cx="1850164" cy="188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cf2.ppt-online.org/files2/slide/v/VDyTSCKwIeuiEYqo1O89Rl2NjU3fsHGgBzp5xvFQrZ/slide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5" t="68551" r="6174" b="10236"/>
          <a:stretch/>
        </p:blipFill>
        <p:spPr bwMode="auto">
          <a:xfrm>
            <a:off x="6417892" y="4384470"/>
            <a:ext cx="2268908" cy="177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463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7828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Мусорные свалки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12605"/>
            <a:ext cx="451217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/>
              <a:t>Мумификация отходов (консервация)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/>
              <a:t>Загрязнение </a:t>
            </a:r>
            <a:r>
              <a:rPr lang="ru-RU" sz="2800" dirty="0" smtClean="0"/>
              <a:t>фильтратом</a:t>
            </a:r>
            <a:r>
              <a:rPr lang="ru-RU" sz="2400" dirty="0" smtClean="0"/>
              <a:t> грунтовых вод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/>
              <a:t>Опасный «Свалочный газ»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/>
              <a:t>В</a:t>
            </a:r>
            <a:r>
              <a:rPr lang="ru-RU" sz="2400" dirty="0" smtClean="0"/>
              <a:t>ыброс </a:t>
            </a:r>
            <a:r>
              <a:rPr lang="ru-RU" sz="2400" dirty="0"/>
              <a:t>в атмосферу </a:t>
            </a:r>
            <a:r>
              <a:rPr lang="ru-RU" sz="2400" dirty="0" smtClean="0"/>
              <a:t>токсичных веществ в результате пожаров на свалках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7" r="34019" b="-825"/>
          <a:stretch/>
        </p:blipFill>
        <p:spPr bwMode="auto">
          <a:xfrm flipH="1">
            <a:off x="4429923" y="1352372"/>
            <a:ext cx="4714075" cy="54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54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90557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Сжигание мусора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092" y="1768979"/>
            <a:ext cx="364050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 smtClean="0"/>
              <a:t>Высокотоксичная зола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30% золы и шлаков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Токсичные</a:t>
            </a:r>
            <a:r>
              <a:rPr lang="ru-RU" sz="2800" dirty="0" smtClean="0"/>
              <a:t> дымовые газы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«Летучая зола»</a:t>
            </a:r>
            <a:endParaRPr lang="ru-RU" sz="2800" dirty="0"/>
          </a:p>
        </p:txBody>
      </p:sp>
      <p:pic>
        <p:nvPicPr>
          <p:cNvPr id="8194" name="Picture 2" descr="https://fjord.su/uploads/blogs/814025d5d3543cffff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7" t="-3097" r="20533"/>
          <a:stretch/>
        </p:blipFill>
        <p:spPr bwMode="auto">
          <a:xfrm>
            <a:off x="3623418" y="1309643"/>
            <a:ext cx="5520582" cy="554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99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5278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Переработка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888621"/>
            <a:ext cx="3503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/>
              <a:t>Возвращение материалов в оборот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/>
              <a:t>Уменьшение затрат энергии, воды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/>
              <a:t>Сохранение ресурсов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/>
              <a:t>Сокращение свалок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79318" y="5901801"/>
            <a:ext cx="8246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Необходимо</a:t>
            </a:r>
            <a:r>
              <a:rPr lang="ru-RU" sz="3600" dirty="0" smtClean="0"/>
              <a:t> изменить привычки!</a:t>
            </a:r>
            <a:endParaRPr lang="ru-RU" sz="3600" dirty="0"/>
          </a:p>
        </p:txBody>
      </p:sp>
      <p:pic>
        <p:nvPicPr>
          <p:cNvPr id="9218" name="Picture 2" descr="https://ecologynow.ru/sites/default/files/2017-05/%D0%9E%D1%82%D1%85%D0%BE%D0%B4%D1%8B%20%D0%BF%D0%BE%D0%B9%D0%B4%D1%83%D1%82%20%D0%B2%20%D0%B7%D0%B0%D1%87%D0%B5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986" y="1888621"/>
            <a:ext cx="5821191" cy="386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59" y="194492"/>
            <a:ext cx="1898147" cy="148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875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Исполнительная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Исполнительная.thmx</Template>
  <TotalTime>259</TotalTime>
  <Words>219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Что такое мусор и что с ним делать?</vt:lpstr>
      <vt:lpstr>Презентация PowerPoint</vt:lpstr>
      <vt:lpstr>Презентация PowerPoint</vt:lpstr>
      <vt:lpstr>Мусор в цифрах</vt:lpstr>
      <vt:lpstr>Презентация PowerPoint</vt:lpstr>
      <vt:lpstr>Способы обращения с отходами в России</vt:lpstr>
      <vt:lpstr>Мусорные свалки</vt:lpstr>
      <vt:lpstr>Сжигание мусора</vt:lpstr>
      <vt:lpstr>Переработка </vt:lpstr>
      <vt:lpstr>Знак вторичной переработки  (рециклинга)</vt:lpstr>
      <vt:lpstr>Меняем привычки</vt:lpstr>
      <vt:lpstr>Меняя привычки, мы делаем мир чище!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1 Что такое экология?</dc:title>
  <dc:creator>macbook pro</dc:creator>
  <cp:lastModifiedBy>User</cp:lastModifiedBy>
  <cp:revision>16</cp:revision>
  <dcterms:created xsi:type="dcterms:W3CDTF">2021-03-09T11:18:53Z</dcterms:created>
  <dcterms:modified xsi:type="dcterms:W3CDTF">2021-10-28T07:23:29Z</dcterms:modified>
</cp:coreProperties>
</file>