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0" r:id="rId3"/>
    <p:sldId id="266" r:id="rId4"/>
    <p:sldId id="265" r:id="rId5"/>
    <p:sldId id="264" r:id="rId6"/>
    <p:sldId id="271" r:id="rId7"/>
    <p:sldId id="272" r:id="rId8"/>
    <p:sldId id="273" r:id="rId9"/>
    <p:sldId id="274" r:id="rId10"/>
    <p:sldId id="278" r:id="rId11"/>
    <p:sldId id="277" r:id="rId12"/>
    <p:sldId id="268" r:id="rId13"/>
    <p:sldId id="267" r:id="rId14"/>
    <p:sldId id="257" r:id="rId15"/>
    <p:sldId id="25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ADB65-76F8-496C-AAF9-48EC147466CF}" type="datetimeFigureOut">
              <a:rPr lang="ru-RU" smtClean="0"/>
              <a:pPr/>
              <a:t>19.10.2020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30AE9-4115-4249-9AFD-63AEC119B6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ADB65-76F8-496C-AAF9-48EC147466CF}" type="datetimeFigureOut">
              <a:rPr lang="ru-RU" smtClean="0"/>
              <a:pPr/>
              <a:t>19.10.2020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30AE9-4115-4249-9AFD-63AEC119B6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ADB65-76F8-496C-AAF9-48EC147466CF}" type="datetimeFigureOut">
              <a:rPr lang="ru-RU" smtClean="0"/>
              <a:pPr/>
              <a:t>19.10.2020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30AE9-4115-4249-9AFD-63AEC119B6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ADB65-76F8-496C-AAF9-48EC147466CF}" type="datetimeFigureOut">
              <a:rPr lang="ru-RU" smtClean="0"/>
              <a:pPr/>
              <a:t>19.10.2020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30AE9-4115-4249-9AFD-63AEC119B6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ADB65-76F8-496C-AAF9-48EC147466CF}" type="datetimeFigureOut">
              <a:rPr lang="ru-RU" smtClean="0"/>
              <a:pPr/>
              <a:t>19.10.2020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30AE9-4115-4249-9AFD-63AEC119B6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ADB65-76F8-496C-AAF9-48EC147466CF}" type="datetimeFigureOut">
              <a:rPr lang="ru-RU" smtClean="0"/>
              <a:pPr/>
              <a:t>19.10.2020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30AE9-4115-4249-9AFD-63AEC119B6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ADB65-76F8-496C-AAF9-48EC147466CF}" type="datetimeFigureOut">
              <a:rPr lang="ru-RU" smtClean="0"/>
              <a:pPr/>
              <a:t>19.10.2020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30AE9-4115-4249-9AFD-63AEC119B6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ADB65-76F8-496C-AAF9-48EC147466CF}" type="datetimeFigureOut">
              <a:rPr lang="ru-RU" smtClean="0"/>
              <a:pPr/>
              <a:t>19.10.2020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30AE9-4115-4249-9AFD-63AEC119B6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ADB65-76F8-496C-AAF9-48EC147466CF}" type="datetimeFigureOut">
              <a:rPr lang="ru-RU" smtClean="0"/>
              <a:pPr/>
              <a:t>19.10.2020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30AE9-4115-4249-9AFD-63AEC119B6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ADB65-76F8-496C-AAF9-48EC147466CF}" type="datetimeFigureOut">
              <a:rPr lang="ru-RU" smtClean="0"/>
              <a:pPr/>
              <a:t>19.10.2020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30AE9-4115-4249-9AFD-63AEC119B6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ADB65-76F8-496C-AAF9-48EC147466CF}" type="datetimeFigureOut">
              <a:rPr lang="ru-RU" smtClean="0"/>
              <a:pPr/>
              <a:t>19.10.2020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30AE9-4115-4249-9AFD-63AEC119B6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ADB65-76F8-496C-AAF9-48EC147466CF}" type="datetimeFigureOut">
              <a:rPr lang="ru-RU" smtClean="0"/>
              <a:pPr/>
              <a:t>19.10.2020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30AE9-4115-4249-9AFD-63AEC119B6B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 descr="http://cqham.qrz.ru/skazka/07/kroxa02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0F9FF"/>
              </a:clrFrom>
              <a:clrTo>
                <a:srgbClr val="F0F9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1500174"/>
            <a:ext cx="4559041" cy="50149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65" t="7294" b="13687"/>
          <a:stretch>
            <a:fillRect/>
          </a:stretch>
        </p:blipFill>
        <p:spPr bwMode="auto">
          <a:xfrm>
            <a:off x="-2286048" y="-2000288"/>
            <a:ext cx="13034189" cy="9286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65" t="7294" b="13687"/>
          <a:stretch>
            <a:fillRect/>
          </a:stretch>
        </p:blipFill>
        <p:spPr bwMode="auto">
          <a:xfrm>
            <a:off x="-2133648" y="-1847888"/>
            <a:ext cx="13034189" cy="9286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C:\Users\Admin\Desktop\kostri_2_600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1500174"/>
            <a:ext cx="6000792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65" t="7294" b="13687"/>
          <a:stretch>
            <a:fillRect/>
          </a:stretch>
        </p:blipFill>
        <p:spPr bwMode="auto">
          <a:xfrm>
            <a:off x="-2286048" y="-2000288"/>
            <a:ext cx="13034189" cy="9286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65" t="7294" b="13687"/>
          <a:stretch>
            <a:fillRect/>
          </a:stretch>
        </p:blipFill>
        <p:spPr bwMode="auto">
          <a:xfrm>
            <a:off x="-2133648" y="-1847888"/>
            <a:ext cx="13034189" cy="9286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C:\Users\Admin\Desktop\631391_d926c810da94903f11b2bb82419ddf1501637acf_1500_963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02" y="3571876"/>
            <a:ext cx="3788061" cy="28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2285984" y="1214422"/>
            <a:ext cx="5786478" cy="2214578"/>
          </a:xfrm>
          <a:prstGeom prst="cloudCallout">
            <a:avLst>
              <a:gd name="adj1" fmla="val 751"/>
              <a:gd name="adj2" fmla="val 9371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500430" y="1571612"/>
            <a:ext cx="37862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Буду делать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хорошо </a:t>
            </a:r>
          </a:p>
          <a:p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И не буду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плохо</a:t>
            </a: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!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 descr="Картинки по запросу картинки береги природу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6" descr="C:\Users\Admin\Desktop\slide_21.jpg"/>
          <p:cNvPicPr/>
          <p:nvPr/>
        </p:nvPicPr>
        <p:blipFill>
          <a:blip r:embed="rId4"/>
          <a:srcRect l="38490" t="6431" r="40632" b="64809"/>
          <a:stretch>
            <a:fillRect/>
          </a:stretch>
        </p:blipFill>
        <p:spPr bwMode="auto">
          <a:xfrm>
            <a:off x="571472" y="3214686"/>
            <a:ext cx="278608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Admin\Desktop\slide_21.jpg"/>
          <p:cNvPicPr/>
          <p:nvPr/>
        </p:nvPicPr>
        <p:blipFill>
          <a:blip r:embed="rId4"/>
          <a:srcRect l="43046" t="66488" r="35538" b="3743"/>
          <a:stretch>
            <a:fillRect/>
          </a:stretch>
        </p:blipFill>
        <p:spPr bwMode="auto">
          <a:xfrm>
            <a:off x="6072198" y="357166"/>
            <a:ext cx="271464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Admin\Desktop\slide_21.jpg"/>
          <p:cNvPicPr/>
          <p:nvPr/>
        </p:nvPicPr>
        <p:blipFill>
          <a:blip r:embed="rId4"/>
          <a:srcRect l="4506" t="23173" r="74074" b="48663"/>
          <a:stretch>
            <a:fillRect/>
          </a:stretch>
        </p:blipFill>
        <p:spPr bwMode="auto">
          <a:xfrm>
            <a:off x="6072198" y="3214686"/>
            <a:ext cx="271464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Admin\Desktop\slide_21.jpg"/>
          <p:cNvPicPr/>
          <p:nvPr/>
        </p:nvPicPr>
        <p:blipFill>
          <a:blip r:embed="rId4"/>
          <a:srcRect l="5298" t="55615" r="73877" b="15865"/>
          <a:stretch>
            <a:fillRect/>
          </a:stretch>
        </p:blipFill>
        <p:spPr bwMode="auto">
          <a:xfrm>
            <a:off x="3357554" y="357166"/>
            <a:ext cx="2714644" cy="2850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Admin\Desktop\slide_21.jpg"/>
          <p:cNvPicPr/>
          <p:nvPr/>
        </p:nvPicPr>
        <p:blipFill>
          <a:blip r:embed="rId4"/>
          <a:srcRect l="73822" t="21034" r="3743" b="48625"/>
          <a:stretch>
            <a:fillRect/>
          </a:stretch>
        </p:blipFill>
        <p:spPr bwMode="auto">
          <a:xfrm>
            <a:off x="3357554" y="3214686"/>
            <a:ext cx="271464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Admin\Desktop\slide_21.jpg"/>
          <p:cNvPicPr/>
          <p:nvPr/>
        </p:nvPicPr>
        <p:blipFill>
          <a:blip r:embed="rId4"/>
          <a:srcRect l="73822" t="55972" r="3743" b="14061"/>
          <a:stretch>
            <a:fillRect/>
          </a:stretch>
        </p:blipFill>
        <p:spPr bwMode="auto">
          <a:xfrm>
            <a:off x="571472" y="357166"/>
            <a:ext cx="285752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b="15001"/>
          <a:stretch>
            <a:fillRect/>
          </a:stretch>
        </p:blipFill>
        <p:spPr bwMode="auto">
          <a:xfrm>
            <a:off x="214282" y="2786058"/>
            <a:ext cx="8614990" cy="342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44463"/>
            <a:ext cx="4267200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65" t="7294" b="13687"/>
          <a:stretch>
            <a:fillRect/>
          </a:stretch>
        </p:blipFill>
        <p:spPr bwMode="auto">
          <a:xfrm>
            <a:off x="428596" y="1000108"/>
            <a:ext cx="8462582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214678" y="3357562"/>
            <a:ext cx="36433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B050"/>
                </a:solidFill>
              </a:rPr>
              <a:t>Книга</a:t>
            </a:r>
          </a:p>
          <a:p>
            <a:pPr algn="ctr"/>
            <a:r>
              <a:rPr lang="ru-RU" sz="4800" b="1" dirty="0" smtClean="0">
                <a:solidFill>
                  <a:srgbClr val="00B050"/>
                </a:solidFill>
              </a:rPr>
              <a:t>о</a:t>
            </a:r>
          </a:p>
          <a:p>
            <a:pPr algn="ctr"/>
            <a:r>
              <a:rPr lang="ru-RU" sz="4800" b="1" dirty="0" smtClean="0">
                <a:solidFill>
                  <a:srgbClr val="00B050"/>
                </a:solidFill>
              </a:rPr>
              <a:t>природе</a:t>
            </a:r>
            <a:endParaRPr lang="ru-RU" sz="4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054485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8800" b="1" dirty="0" smtClean="0">
                <a:solidFill>
                  <a:schemeClr val="accent6">
                    <a:lumMod val="75000"/>
                  </a:schemeClr>
                </a:solidFill>
              </a:rPr>
              <a:t>Что такое хорошо </a:t>
            </a:r>
          </a:p>
          <a:p>
            <a:pPr algn="ctr">
              <a:buNone/>
            </a:pPr>
            <a:r>
              <a:rPr lang="ru-RU" sz="8800" b="1" dirty="0" smtClean="0">
                <a:solidFill>
                  <a:schemeClr val="accent6">
                    <a:lumMod val="75000"/>
                  </a:schemeClr>
                </a:solidFill>
              </a:rPr>
              <a:t>и что такое плохо</a:t>
            </a:r>
            <a:endParaRPr lang="ru-RU" sz="88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4057330"/>
            <a:ext cx="1785950" cy="1859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77211" y="3571876"/>
            <a:ext cx="104775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Рисунок 11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1142984"/>
            <a:ext cx="370564" cy="286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Рисунок 12" descr="C:\Users\Admin\Desktop\042149_1385342509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24" y="2143116"/>
            <a:ext cx="418272" cy="37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3643314"/>
            <a:ext cx="35719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6143635" y="3643315"/>
            <a:ext cx="385127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033" b="3573"/>
          <a:stretch>
            <a:fillRect/>
          </a:stretch>
        </p:blipFill>
        <p:spPr bwMode="auto">
          <a:xfrm>
            <a:off x="571472" y="2571744"/>
            <a:ext cx="118872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65" t="7294" b="13687"/>
          <a:stretch>
            <a:fillRect/>
          </a:stretch>
        </p:blipFill>
        <p:spPr bwMode="auto">
          <a:xfrm>
            <a:off x="-2286048" y="-2000288"/>
            <a:ext cx="13034189" cy="9286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Рисунок 10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42" t="7775" r="5934" b="7775"/>
          <a:stretch>
            <a:fillRect/>
          </a:stretch>
        </p:blipFill>
        <p:spPr bwMode="auto">
          <a:xfrm>
            <a:off x="2000232" y="1571612"/>
            <a:ext cx="5000660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Рисунок 11" descr="C:\Users\Admin\Desktop\fugl_tittel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357950" y="1000108"/>
            <a:ext cx="1396171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65" t="7294" b="13687"/>
          <a:stretch>
            <a:fillRect/>
          </a:stretch>
        </p:blipFill>
        <p:spPr bwMode="auto">
          <a:xfrm>
            <a:off x="-2286048" y="-2000288"/>
            <a:ext cx="13034189" cy="9286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285860"/>
            <a:ext cx="6000792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65" t="7294" b="13687"/>
          <a:stretch>
            <a:fillRect/>
          </a:stretch>
        </p:blipFill>
        <p:spPr bwMode="auto">
          <a:xfrm>
            <a:off x="-2286048" y="-2000288"/>
            <a:ext cx="13034189" cy="9286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C:\Users\Admin\Desktop\_q8k8ctAHZ3gt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1357298"/>
            <a:ext cx="5929354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2928934"/>
            <a:ext cx="317480" cy="280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2857496"/>
            <a:ext cx="317480" cy="280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Рисунок 10" descr="C:\Users\Admin\Desktop\sobaki_sobachka_2996x1873.jpg"/>
          <p:cNvPicPr/>
          <p:nvPr/>
        </p:nvPicPr>
        <p:blipFill>
          <a:blip r:embed="rId5" cstate="print">
            <a:clrChange>
              <a:clrFrom>
                <a:srgbClr val="FEF0F0"/>
              </a:clrFrom>
              <a:clrTo>
                <a:srgbClr val="FEF0F0">
                  <a:alpha val="0"/>
                </a:srgbClr>
              </a:clrTo>
            </a:clrChange>
          </a:blip>
          <a:srcRect l="39695" t="4711" r="3881" b="6210"/>
          <a:stretch>
            <a:fillRect/>
          </a:stretch>
        </p:blipFill>
        <p:spPr bwMode="auto">
          <a:xfrm flipH="1">
            <a:off x="6072198" y="4714884"/>
            <a:ext cx="1214446" cy="1296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Admin\Desktop\ed97fcb75b6450d8b343e6b88e5b3eed.jpg"/>
          <p:cNvPicPr/>
          <p:nvPr/>
        </p:nvPicPr>
        <p:blipFill>
          <a:blip r:embed="rId6" cstate="print"/>
          <a:srcRect t="28651" b="28770"/>
          <a:stretch>
            <a:fillRect/>
          </a:stretch>
        </p:blipFill>
        <p:spPr bwMode="auto">
          <a:xfrm>
            <a:off x="4143372" y="4714884"/>
            <a:ext cx="57150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Admin\Desktop\ed97fcb75b6450d8b343e6b88e5b3eed.jpg"/>
          <p:cNvPicPr/>
          <p:nvPr/>
        </p:nvPicPr>
        <p:blipFill>
          <a:blip r:embed="rId6" cstate="print"/>
          <a:srcRect t="28651" b="28770"/>
          <a:stretch>
            <a:fillRect/>
          </a:stretch>
        </p:blipFill>
        <p:spPr bwMode="auto">
          <a:xfrm rot="19833544">
            <a:off x="4765759" y="4689399"/>
            <a:ext cx="57150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Users\Admin\Desktop\Без названия (1).jpg"/>
          <p:cNvPicPr/>
          <p:nvPr/>
        </p:nvPicPr>
        <p:blipFill>
          <a:blip r:embed="rId7" cstate="print"/>
          <a:srcRect l="8705" t="29091" r="8941" b="17252"/>
          <a:stretch>
            <a:fillRect/>
          </a:stretch>
        </p:blipFill>
        <p:spPr bwMode="auto">
          <a:xfrm>
            <a:off x="5572132" y="4786322"/>
            <a:ext cx="360813" cy="183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C:\Users\Admin\Desktop\Без названия (1).jpg"/>
          <p:cNvPicPr/>
          <p:nvPr/>
        </p:nvPicPr>
        <p:blipFill>
          <a:blip r:embed="rId7" cstate="print"/>
          <a:srcRect l="8705" t="29091" r="8941" b="17252"/>
          <a:stretch>
            <a:fillRect/>
          </a:stretch>
        </p:blipFill>
        <p:spPr bwMode="auto">
          <a:xfrm>
            <a:off x="5286380" y="5143512"/>
            <a:ext cx="360813" cy="183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65" t="7294" b="13687"/>
          <a:stretch>
            <a:fillRect/>
          </a:stretch>
        </p:blipFill>
        <p:spPr bwMode="auto">
          <a:xfrm>
            <a:off x="-2286048" y="-2000288"/>
            <a:ext cx="13034189" cy="9286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 descr="C:\Users\Admin\Desktop\DSC0000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643050"/>
            <a:ext cx="6357982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Admin\Desktop\383549412.jpg"/>
          <p:cNvPicPr/>
          <p:nvPr/>
        </p:nvPicPr>
        <p:blipFill>
          <a:blip r:embed="rId4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5214950"/>
            <a:ext cx="575886" cy="4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65" t="7294" b="13687"/>
          <a:stretch>
            <a:fillRect/>
          </a:stretch>
        </p:blipFill>
        <p:spPr bwMode="auto">
          <a:xfrm>
            <a:off x="-2286048" y="-2000288"/>
            <a:ext cx="13034189" cy="9286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3F2F0"/>
              </a:clrFrom>
              <a:clrTo>
                <a:srgbClr val="F3F2F0">
                  <a:alpha val="0"/>
                </a:srgbClr>
              </a:clrTo>
            </a:clrChange>
          </a:blip>
          <a:srcRect l="17500" r="23749"/>
          <a:stretch>
            <a:fillRect/>
          </a:stretch>
        </p:blipFill>
        <p:spPr bwMode="auto">
          <a:xfrm>
            <a:off x="2428860" y="1214422"/>
            <a:ext cx="4429156" cy="5025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18</Words>
  <Application>Microsoft Office PowerPoint</Application>
  <PresentationFormat>Экран (4:3)</PresentationFormat>
  <Paragraphs>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Васильевы</cp:lastModifiedBy>
  <cp:revision>35</cp:revision>
  <dcterms:created xsi:type="dcterms:W3CDTF">2017-02-09T16:03:35Z</dcterms:created>
  <dcterms:modified xsi:type="dcterms:W3CDTF">2020-10-19T17:06:54Z</dcterms:modified>
</cp:coreProperties>
</file>