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ulture.ru/materials/74002/mama-gardemarinov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500042"/>
            <a:ext cx="6534160" cy="2868168"/>
          </a:xfrm>
        </p:spPr>
        <p:txBody>
          <a:bodyPr/>
          <a:lstStyle/>
          <a:p>
            <a:r>
              <a:rPr lang="ru-RU" sz="4800" dirty="0" smtClean="0"/>
              <a:t>Юрий Маркович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 Нагибин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3929066"/>
            <a:ext cx="5683170" cy="1458438"/>
          </a:xfrm>
        </p:spPr>
        <p:txBody>
          <a:bodyPr>
            <a:noAutofit/>
          </a:bodyPr>
          <a:lstStyle/>
          <a:p>
            <a:r>
              <a:rPr lang="ru-RU" sz="3200" dirty="0" smtClean="0"/>
              <a:t>Русский </a:t>
            </a:r>
            <a:r>
              <a:rPr lang="ru-RU" sz="3200" dirty="0" smtClean="0"/>
              <a:t>писатель-прозаик</a:t>
            </a:r>
            <a:r>
              <a:rPr lang="ru-RU" sz="3200" dirty="0" smtClean="0"/>
              <a:t>,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журналист и сценарист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ulture.ru/storage/images/3570e360014ce66edcdc1dbb0a6a04ca/8358793938ad6ecbf2da26bab4ace6e9.jpg/g_center,c_fill/0270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7620000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00034" y="5143512"/>
            <a:ext cx="77153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Студент 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ВГИКа</a:t>
            </a:r>
            <a:r>
              <a:rPr lang="ru-RU" sz="4000" b="1" i="1" dirty="0" smtClean="0">
                <a:solidFill>
                  <a:srgbClr val="002060"/>
                </a:solidFill>
              </a:rPr>
              <a:t> и военный корреспондент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s://ds05.infourok.ru/uploads/ex/1066/000eb665-bd1c2e18/hello_html_597de6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17010" cy="68307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214942" y="357166"/>
            <a:ext cx="3929058" cy="55758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2060"/>
                </a:solidFill>
              </a:rPr>
              <a:t>К литературному творчеству Нагибин вернулся в начале 1950-х </a:t>
            </a:r>
            <a:r>
              <a:rPr lang="ru-RU" sz="2000" i="1" dirty="0" smtClean="0">
                <a:solidFill>
                  <a:srgbClr val="002060"/>
                </a:solidFill>
              </a:rPr>
              <a:t>годов. </a:t>
            </a:r>
            <a:r>
              <a:rPr lang="ru-RU" sz="2000" i="1" dirty="0" smtClean="0">
                <a:solidFill>
                  <a:srgbClr val="002060"/>
                </a:solidFill>
              </a:rPr>
              <a:t> Он опубликовал рассказы «Зимний дуб», «</a:t>
            </a:r>
            <a:r>
              <a:rPr lang="ru-RU" sz="2000" i="1" dirty="0" err="1" smtClean="0">
                <a:solidFill>
                  <a:srgbClr val="002060"/>
                </a:solidFill>
              </a:rPr>
              <a:t>Четунов</a:t>
            </a:r>
            <a:r>
              <a:rPr lang="ru-RU" sz="2000" i="1" dirty="0" smtClean="0">
                <a:solidFill>
                  <a:srgbClr val="002060"/>
                </a:solidFill>
              </a:rPr>
              <a:t>, сын </a:t>
            </a:r>
            <a:r>
              <a:rPr lang="ru-RU" sz="2000" i="1" dirty="0" err="1" smtClean="0">
                <a:solidFill>
                  <a:srgbClr val="002060"/>
                </a:solidFill>
              </a:rPr>
              <a:t>Четунова</a:t>
            </a:r>
            <a:r>
              <a:rPr lang="ru-RU" sz="2000" i="1" dirty="0" smtClean="0">
                <a:solidFill>
                  <a:srgbClr val="002060"/>
                </a:solidFill>
              </a:rPr>
              <a:t>», «Трубка». Затем вышли сборники «Человек и дорога», «Чистые пруды» и «Ранней весной». </a:t>
            </a:r>
            <a:r>
              <a:rPr lang="ru-RU" sz="2000" i="1" dirty="0" smtClean="0">
                <a:solidFill>
                  <a:srgbClr val="002060"/>
                </a:solidFill>
              </a:rPr>
              <a:t>Сборники «Большое сердце» и «Две силы» сделали имя писателя известным.</a:t>
            </a:r>
            <a:endParaRPr lang="ru-RU" sz="2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jiyuu.su/wp-content/uploads/nagibin-yurij-markovich-biografiya-pisatelya-i-zhurnalista.jpg"/>
          <p:cNvPicPr>
            <a:picLocks noChangeAspect="1" noChangeArrowheads="1"/>
          </p:cNvPicPr>
          <p:nvPr/>
        </p:nvPicPr>
        <p:blipFill>
          <a:blip r:embed="rId2"/>
          <a:srcRect r="50000"/>
          <a:stretch>
            <a:fillRect/>
          </a:stretch>
        </p:blipFill>
        <p:spPr bwMode="auto">
          <a:xfrm>
            <a:off x="0" y="0"/>
            <a:ext cx="507206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72066" y="500042"/>
            <a:ext cx="3357586" cy="6118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i="1" dirty="0" smtClean="0">
                <a:solidFill>
                  <a:srgbClr val="002060"/>
                </a:solidFill>
              </a:rPr>
              <a:t>В то же время Нагибин писал сценарии для фильмов. По ним в эти годы сняли около 20 кинокартин: «Девочка и эхо», «Бабье царство», «Председатель» и другие</a:t>
            </a:r>
            <a:endParaRPr lang="ru-RU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pbs.twimg.com/media/EMX53M1XsAElhv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501214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929190" y="285728"/>
            <a:ext cx="335758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2060"/>
                </a:solidFill>
              </a:rPr>
              <a:t>В 1970-х Нагибин работал над циклом автобиографических рассказов и повестей о своем детстве, в который вошли книги «Школа», «Переулки моего детства» и «Лето». Нагибин писал: «Мои рассказы и повести — это и есть моя настоящая автобиография».</a:t>
            </a:r>
            <a:endParaRPr lang="ru-RU" sz="2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24smi.org/public/media/resize/800x-/2018/2/19/10_Zbiropz.jpg"/>
          <p:cNvPicPr>
            <a:picLocks noChangeAspect="1" noChangeArrowheads="1"/>
          </p:cNvPicPr>
          <p:nvPr/>
        </p:nvPicPr>
        <p:blipFill>
          <a:blip r:embed="rId2"/>
          <a:srcRect r="-870" b="11304"/>
          <a:stretch>
            <a:fillRect/>
          </a:stretch>
        </p:blipFill>
        <p:spPr bwMode="auto">
          <a:xfrm>
            <a:off x="4" y="0"/>
            <a:ext cx="8286772" cy="4857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4929198"/>
            <a:ext cx="8286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i="1" dirty="0" smtClean="0">
                <a:solidFill>
                  <a:srgbClr val="002060"/>
                </a:solidFill>
              </a:rPr>
              <a:t>В 1980-х Нагибин продолжал писать детские произведения. Вместе с Ниной </a:t>
            </a:r>
            <a:r>
              <a:rPr lang="ru-RU" sz="2000" i="1" dirty="0" err="1" smtClean="0">
                <a:solidFill>
                  <a:srgbClr val="002060"/>
                </a:solidFill>
              </a:rPr>
              <a:t>Соротокиной</a:t>
            </a:r>
            <a:r>
              <a:rPr lang="ru-RU" sz="2000" i="1" dirty="0" smtClean="0">
                <a:solidFill>
                  <a:srgbClr val="002060"/>
                </a:solidFill>
              </a:rPr>
              <a:t> и </a:t>
            </a:r>
            <a:r>
              <a:rPr lang="ru-RU" sz="2000" i="1" dirty="0" smtClean="0">
                <a:solidFill>
                  <a:srgbClr val="002060"/>
                </a:solidFill>
                <a:hlinkClick r:id="rId3"/>
              </a:rPr>
              <a:t>Светланой Дружининой</a:t>
            </a:r>
            <a:r>
              <a:rPr lang="ru-RU" sz="2000" i="1" dirty="0" smtClean="0">
                <a:solidFill>
                  <a:srgbClr val="002060"/>
                </a:solidFill>
              </a:rPr>
              <a:t> он создал сценарии для фильмов «Гардемарины, вперед!» и «Виват, гардемарины!».</a:t>
            </a:r>
            <a:endParaRPr lang="ru-RU" sz="2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1.bp.blogspot.com/-r8zqCe7D7ks/XqLl9ESmf3I/AAAAAAABb7U/mD2T5dXGC4UcMXsD801LFw7wvhXm4g_FACLcBGAsYHQ/s1600/1833453ri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415975" cy="507207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000636"/>
            <a:ext cx="80724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sz="2000" i="1" dirty="0" smtClean="0">
                <a:solidFill>
                  <a:srgbClr val="002060"/>
                </a:solidFill>
              </a:rPr>
              <a:t>Нагибин  в последние годы жизни несколько </a:t>
            </a:r>
            <a:r>
              <a:rPr lang="ru-RU" sz="2000" i="1" dirty="0" smtClean="0">
                <a:solidFill>
                  <a:srgbClr val="002060"/>
                </a:solidFill>
              </a:rPr>
              <a:t>раз </a:t>
            </a:r>
            <a:r>
              <a:rPr lang="ru-RU" sz="2000" i="1" dirty="0" smtClean="0">
                <a:solidFill>
                  <a:srgbClr val="002060"/>
                </a:solidFill>
              </a:rPr>
              <a:t>  </a:t>
            </a:r>
            <a:r>
              <a:rPr lang="ru-RU" sz="2000" i="1" dirty="0" smtClean="0">
                <a:solidFill>
                  <a:srgbClr val="002060"/>
                </a:solidFill>
              </a:rPr>
              <a:t>выступал с лекциями по русской литературе в университетах США. В эти же годы писатель работал над книгами воспоминаний «Моя золотая </a:t>
            </a:r>
            <a:r>
              <a:rPr lang="ru-RU" sz="2000" i="1" dirty="0" smtClean="0">
                <a:solidFill>
                  <a:srgbClr val="002060"/>
                </a:solidFill>
              </a:rPr>
              <a:t>тёща», </a:t>
            </a:r>
            <a:r>
              <a:rPr lang="ru-RU" sz="2000" i="1" dirty="0" smtClean="0">
                <a:solidFill>
                  <a:srgbClr val="002060"/>
                </a:solidFill>
              </a:rPr>
              <a:t>«Дневник». Юрий Нагибин умер 17 июня 1994 года. Похоронили писателя на Новодевичьем кладбище в Москве.</a:t>
            </a:r>
            <a:endParaRPr lang="ru-RU" sz="20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155</Words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Юрий Маркович   Нагибин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Юрий Маркович   Нагибин</dc:title>
  <dc:creator>Учитель</dc:creator>
  <cp:lastModifiedBy>Учитель</cp:lastModifiedBy>
  <cp:revision>1</cp:revision>
  <dcterms:created xsi:type="dcterms:W3CDTF">2021-02-07T17:41:05Z</dcterms:created>
  <dcterms:modified xsi:type="dcterms:W3CDTF">2021-02-07T18:25:23Z</dcterms:modified>
</cp:coreProperties>
</file>