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6" r:id="rId9"/>
    <p:sldId id="267" r:id="rId10"/>
    <p:sldId id="262" r:id="rId11"/>
    <p:sldId id="263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99E92-A72E-4D14-B395-26A44A9E1F0D}" type="datetimeFigureOut">
              <a:rPr lang="ru-RU" smtClean="0"/>
              <a:t>07.03.2022</a:t>
            </a:fld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2D2C027-0266-4ACE-B9F5-836F27237452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99E92-A72E-4D14-B395-26A44A9E1F0D}" type="datetimeFigureOut">
              <a:rPr lang="ru-RU" smtClean="0"/>
              <a:t>07.03.2022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2C027-0266-4ACE-B9F5-836F27237452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99E92-A72E-4D14-B395-26A44A9E1F0D}" type="datetimeFigureOut">
              <a:rPr lang="ru-RU" smtClean="0"/>
              <a:t>07.03.2022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2C027-0266-4ACE-B9F5-836F27237452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99E92-A72E-4D14-B395-26A44A9E1F0D}" type="datetimeFigureOut">
              <a:rPr lang="ru-RU" smtClean="0"/>
              <a:t>07.03.2022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2D2C027-0266-4ACE-B9F5-836F27237452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99E92-A72E-4D14-B395-26A44A9E1F0D}" type="datetimeFigureOut">
              <a:rPr lang="ru-RU" smtClean="0"/>
              <a:t>07.03.2022</a:t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2C027-0266-4ACE-B9F5-836F27237452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99E92-A72E-4D14-B395-26A44A9E1F0D}" type="datetimeFigureOut">
              <a:rPr lang="ru-RU" smtClean="0"/>
              <a:t>07.03.2022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2C027-0266-4ACE-B9F5-836F27237452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99E92-A72E-4D14-B395-26A44A9E1F0D}" type="datetimeFigureOut">
              <a:rPr lang="ru-RU" smtClean="0"/>
              <a:t>07.03.2022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62D2C027-0266-4ACE-B9F5-836F27237452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99E92-A72E-4D14-B395-26A44A9E1F0D}" type="datetimeFigureOut">
              <a:rPr lang="ru-RU" smtClean="0"/>
              <a:t>07.03.2022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2C027-0266-4ACE-B9F5-836F27237452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99E92-A72E-4D14-B395-26A44A9E1F0D}" type="datetimeFigureOut">
              <a:rPr lang="ru-RU" smtClean="0"/>
              <a:t>07.03.2022</a:t>
            </a:fld>
            <a:endParaRPr lang="ru-RU" dirty="0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2C027-0266-4ACE-B9F5-836F27237452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99E92-A72E-4D14-B395-26A44A9E1F0D}" type="datetimeFigureOut">
              <a:rPr lang="ru-RU" smtClean="0"/>
              <a:t>07.03.2022</a:t>
            </a:fld>
            <a:endParaRPr lang="ru-RU" dirty="0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2C027-0266-4ACE-B9F5-836F27237452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99E92-A72E-4D14-B395-26A44A9E1F0D}" type="datetimeFigureOut">
              <a:rPr lang="ru-RU" smtClean="0"/>
              <a:t>07.03.2022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D2C027-0266-4ACE-B9F5-836F27237452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1099E92-A72E-4D14-B395-26A44A9E1F0D}" type="datetimeFigureOut">
              <a:rPr lang="ru-RU" smtClean="0"/>
              <a:t>07.03.2022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2D2C027-0266-4ACE-B9F5-836F27237452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1916833"/>
            <a:ext cx="8458200" cy="4158954"/>
          </a:xfrm>
        </p:spPr>
        <p:txBody>
          <a:bodyPr>
            <a:normAutofit/>
          </a:bodyPr>
          <a:lstStyle/>
          <a:p>
            <a:r>
              <a:rPr lang="ru-RU" sz="6600" dirty="0" smtClean="0">
                <a:solidFill>
                  <a:schemeClr val="bg2">
                    <a:lumMod val="10000"/>
                  </a:schemeClr>
                </a:solidFill>
              </a:rPr>
              <a:t>Письмо в 1941  год</a:t>
            </a:r>
            <a:endParaRPr lang="ru-RU" sz="66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12237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548680"/>
            <a:ext cx="133003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4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/>
                <a:ea typeface="Calibri"/>
              </a:rPr>
              <a:t>. Вы должны в начале</a:t>
            </a: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/>
                <a:ea typeface="Calibri"/>
              </a:rPr>
              <a:t>поздороваться</a:t>
            </a:r>
          </a:p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/>
                <a:ea typeface="Calibri"/>
              </a:rPr>
              <a:t> с адресатом, а в конце  попрощаться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60000">
            <a:off x="4572001" y="1916831"/>
            <a:ext cx="3525298" cy="445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20000">
            <a:off x="1043608" y="2492896"/>
            <a:ext cx="2695604" cy="3848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19167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20344" y="221324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764704"/>
            <a:ext cx="114799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Calibri"/>
              </a:rPr>
              <a:t>5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/>
                <a:ea typeface="Calibri"/>
              </a:rPr>
              <a:t>. Письмо не должно быть анонимным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">
            <a:off x="4636377" y="1772816"/>
            <a:ext cx="3253463" cy="4644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840000">
            <a:off x="683568" y="2005449"/>
            <a:ext cx="3374811" cy="417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26183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99592" y="1628800"/>
            <a:ext cx="75311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chemeClr val="accent6">
                    <a:lumMod val="50000"/>
                  </a:schemeClr>
                </a:solidFill>
              </a:rPr>
              <a:t>Удачи в работе!</a:t>
            </a:r>
            <a:endParaRPr lang="ru-RU" sz="60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093" y="3212976"/>
            <a:ext cx="3384376" cy="3304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730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228600" algn="r">
              <a:lnSpc>
                <a:spcPct val="115000"/>
              </a:lnSpc>
              <a:spcAft>
                <a:spcPts val="1000"/>
              </a:spcAft>
            </a:pPr>
            <a:r>
              <a:rPr lang="ru-RU" sz="3600" i="1" dirty="0">
                <a:latin typeface="Times New Roman"/>
                <a:ea typeface="Calibri"/>
                <a:cs typeface="Times New Roman"/>
              </a:rPr>
              <a:t>:</a:t>
            </a:r>
            <a:r>
              <a:rPr lang="ru-RU" i="1" dirty="0">
                <a:latin typeface="Times New Roman"/>
                <a:ea typeface="Calibri"/>
                <a:cs typeface="Times New Roman"/>
              </a:rPr>
              <a:t>       </a:t>
            </a:r>
            <a:r>
              <a:rPr lang="ru-RU" sz="2800" b="1" i="1" dirty="0">
                <a:latin typeface="Times New Roman"/>
                <a:ea typeface="Calibri"/>
                <a:cs typeface="Times New Roman"/>
              </a:rPr>
              <a:t>Я перечитываю письма с той войны.</a:t>
            </a:r>
            <a:endParaRPr lang="ru-RU" sz="2800" b="1" dirty="0">
              <a:latin typeface="Calibri"/>
              <a:ea typeface="Calibri"/>
              <a:cs typeface="Times New Roman"/>
            </a:endParaRPr>
          </a:p>
          <a:p>
            <a:pPr marL="228600" algn="r">
              <a:lnSpc>
                <a:spcPct val="115000"/>
              </a:lnSpc>
              <a:spcAft>
                <a:spcPts val="1000"/>
              </a:spcAft>
            </a:pPr>
            <a:r>
              <a:rPr lang="ru-RU" sz="2800" b="1" i="1" dirty="0">
                <a:latin typeface="Times New Roman"/>
                <a:ea typeface="Calibri"/>
                <a:cs typeface="Times New Roman"/>
              </a:rPr>
              <a:t>                                                 Бумага ветхая, конверты, треуголки…</a:t>
            </a:r>
            <a:endParaRPr lang="ru-RU" sz="2800" b="1" dirty="0">
              <a:latin typeface="Calibri"/>
              <a:ea typeface="Calibri"/>
              <a:cs typeface="Times New Roman"/>
            </a:endParaRPr>
          </a:p>
          <a:p>
            <a:pPr marL="228600" algn="r">
              <a:lnSpc>
                <a:spcPct val="115000"/>
              </a:lnSpc>
              <a:spcAft>
                <a:spcPts val="1000"/>
              </a:spcAft>
            </a:pPr>
            <a:r>
              <a:rPr lang="ru-RU" sz="2800" b="1" i="1" dirty="0">
                <a:latin typeface="Times New Roman"/>
                <a:ea typeface="Calibri"/>
                <a:cs typeface="Times New Roman"/>
              </a:rPr>
              <a:t>                                                 Уверен, что они еще нужны</a:t>
            </a:r>
            <a:endParaRPr lang="ru-RU" sz="2800" b="1" dirty="0">
              <a:latin typeface="Calibri"/>
              <a:ea typeface="Calibri"/>
              <a:cs typeface="Times New Roman"/>
            </a:endParaRPr>
          </a:p>
          <a:p>
            <a:pPr marL="228600" algn="r">
              <a:lnSpc>
                <a:spcPct val="115000"/>
              </a:lnSpc>
              <a:spcAft>
                <a:spcPts val="1000"/>
              </a:spcAft>
            </a:pPr>
            <a:r>
              <a:rPr lang="ru-RU" sz="2800" b="1" i="1" dirty="0">
                <a:latin typeface="Times New Roman"/>
                <a:ea typeface="Calibri"/>
                <a:cs typeface="Times New Roman"/>
              </a:rPr>
              <a:t>                                                 И нашим внукам будут очень долго.</a:t>
            </a:r>
            <a:endParaRPr lang="ru-RU" sz="2800" b="1" dirty="0">
              <a:latin typeface="Calibri"/>
              <a:ea typeface="Calibri"/>
              <a:cs typeface="Times New Roman"/>
            </a:endParaRPr>
          </a:p>
          <a:p>
            <a:pPr marL="228600" algn="r">
              <a:lnSpc>
                <a:spcPct val="115000"/>
              </a:lnSpc>
              <a:spcAft>
                <a:spcPts val="1000"/>
              </a:spcAft>
            </a:pPr>
            <a:r>
              <a:rPr lang="ru-RU" sz="2800" b="1" i="1" dirty="0">
                <a:latin typeface="Times New Roman"/>
                <a:ea typeface="Calibri"/>
                <a:cs typeface="Times New Roman"/>
              </a:rPr>
              <a:t>                                                                  Евгений Бродский</a:t>
            </a:r>
            <a:endParaRPr lang="ru-RU" sz="2800" b="1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340690"/>
            <a:ext cx="3180321" cy="51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4329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836712"/>
            <a:ext cx="3760812" cy="511256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644008" y="1196752"/>
            <a:ext cx="4248472" cy="3874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>
              <a:lnSpc>
                <a:spcPct val="115000"/>
              </a:lnSpc>
              <a:spcAft>
                <a:spcPts val="1000"/>
              </a:spcAft>
            </a:pPr>
            <a:r>
              <a:rPr lang="ru-RU" sz="2400" b="1" i="1" dirty="0" smtClean="0">
                <a:effectLst/>
                <a:latin typeface="Times New Roman"/>
                <a:ea typeface="Calibri"/>
                <a:cs typeface="Times New Roman"/>
              </a:rPr>
              <a:t>Я ушла из детства в грязную теплушку,</a:t>
            </a:r>
            <a:endParaRPr lang="ru-RU" sz="2400" b="1" dirty="0" smtClean="0">
              <a:effectLst/>
              <a:latin typeface="Calibri"/>
              <a:ea typeface="Calibri"/>
              <a:cs typeface="Times New Roman"/>
            </a:endParaRPr>
          </a:p>
          <a:p>
            <a:pPr marL="228600">
              <a:lnSpc>
                <a:spcPct val="115000"/>
              </a:lnSpc>
              <a:spcAft>
                <a:spcPts val="1000"/>
              </a:spcAft>
            </a:pPr>
            <a:r>
              <a:rPr lang="ru-RU" sz="2400" b="1" i="1" dirty="0" smtClean="0">
                <a:effectLst/>
                <a:latin typeface="Times New Roman"/>
                <a:ea typeface="Calibri"/>
                <a:cs typeface="Times New Roman"/>
              </a:rPr>
              <a:t>В эшелон пехоты, в санитарный взвод.</a:t>
            </a:r>
            <a:endParaRPr lang="ru-RU" sz="2400" b="1" dirty="0" smtClean="0">
              <a:effectLst/>
              <a:latin typeface="Calibri"/>
              <a:ea typeface="Calibri"/>
              <a:cs typeface="Times New Roman"/>
            </a:endParaRPr>
          </a:p>
          <a:p>
            <a:pPr marL="228600">
              <a:lnSpc>
                <a:spcPct val="115000"/>
              </a:lnSpc>
              <a:spcAft>
                <a:spcPts val="1000"/>
              </a:spcAft>
            </a:pPr>
            <a:r>
              <a:rPr lang="ru-RU" sz="2400" b="1" i="1" dirty="0" smtClean="0">
                <a:effectLst/>
                <a:latin typeface="Times New Roman"/>
                <a:ea typeface="Calibri"/>
                <a:cs typeface="Times New Roman"/>
              </a:rPr>
              <a:t>Дальние разрывы слушал и не слушал</a:t>
            </a:r>
            <a:endParaRPr lang="ru-RU" sz="2400" b="1" dirty="0" smtClean="0">
              <a:effectLst/>
              <a:latin typeface="Calibri"/>
              <a:ea typeface="Calibri"/>
              <a:cs typeface="Times New Roman"/>
            </a:endParaRPr>
          </a:p>
          <a:p>
            <a:pPr marL="228600">
              <a:lnSpc>
                <a:spcPct val="115000"/>
              </a:lnSpc>
              <a:spcAft>
                <a:spcPts val="1000"/>
              </a:spcAft>
            </a:pPr>
            <a:r>
              <a:rPr lang="ru-RU" sz="2400" b="1" i="1" dirty="0" smtClean="0">
                <a:effectLst/>
                <a:latin typeface="Times New Roman"/>
                <a:ea typeface="Calibri"/>
                <a:cs typeface="Times New Roman"/>
              </a:rPr>
              <a:t>Ко всему привыкший сорок первый год.</a:t>
            </a:r>
            <a:endParaRPr lang="ru-RU" sz="2400" b="1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526252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476672"/>
            <a:ext cx="842493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Адресат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- получатель – лицо, которому адресовано письмо.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Адресант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– отправитель – лицо, посылающее письмо.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70896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412776"/>
            <a:ext cx="696908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  </a:t>
            </a:r>
            <a:r>
              <a:rPr lang="ru-RU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Адрес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– местоположение</a:t>
            </a: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получателя письма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8522" y="3429000"/>
            <a:ext cx="4324350" cy="3081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9411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1268760"/>
            <a:ext cx="9520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Советы по оформлению письма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2492896"/>
            <a:ext cx="5715000" cy="37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0788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7589" y="8262"/>
            <a:ext cx="7559456" cy="3007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endParaRPr lang="ru-RU" sz="4000" b="1" dirty="0" smtClean="0">
              <a:solidFill>
                <a:schemeClr val="accent6">
                  <a:lumMod val="50000"/>
                </a:schemeClr>
              </a:solidFill>
              <a:effectLst/>
              <a:latin typeface="Times New Roman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1. Аккуратное оформление письма производит о вас хорошее впечатление.</a:t>
            </a:r>
            <a:endParaRPr lang="ru-RU" sz="4000" b="1" dirty="0">
              <a:solidFill>
                <a:schemeClr val="accent6">
                  <a:lumMod val="50000"/>
                </a:schemeClr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03057" y="2138397"/>
            <a:ext cx="755945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Старайся писать ясно и просто</a:t>
            </a:r>
            <a:endParaRPr lang="ru-RU" sz="40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28361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548680"/>
            <a:ext cx="770485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 Учитывай</a:t>
            </a: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кому ты 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пишешь, выбери </a:t>
            </a: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письма верный 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тон.</a:t>
            </a:r>
            <a:endParaRPr lang="ru-RU" sz="40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Будь искренним и дружелюбным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">
            <a:off x="4425519" y="2387577"/>
            <a:ext cx="3565996" cy="393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22459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04664"/>
            <a:ext cx="813690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Не </a:t>
            </a: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пиши письмо в минуту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гнева,  раздражения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стесняйся выразить чувства любви, нежности, уважения, доверия, если ты ими наполнен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356992"/>
            <a:ext cx="5117299" cy="3070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178794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90</TotalTime>
  <Words>183</Words>
  <Application>Microsoft Office PowerPoint</Application>
  <PresentationFormat>Экран (4:3)</PresentationFormat>
  <Paragraphs>30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Трек</vt:lpstr>
      <vt:lpstr>Письмо в 1941  год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Письмо в 1941  год</dc:title>
  <dc:creator>Admin</dc:creator>
  <cp:lastModifiedBy>1</cp:lastModifiedBy>
  <cp:revision>10</cp:revision>
  <dcterms:created xsi:type="dcterms:W3CDTF">2012-05-09T18:13:30Z</dcterms:created>
  <dcterms:modified xsi:type="dcterms:W3CDTF">2022-03-07T08:34:22Z</dcterms:modified>
</cp:coreProperties>
</file>