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17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09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53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3798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64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1573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57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84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8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2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846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68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86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860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736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8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1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7C538CD-D201-44A2-A499-B7B6601BCBE4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BC15B02-EED3-4490-9BA6-698C8ED96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3623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7B1D50-6ED6-8ADC-DA9B-FA46E9C652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16 задание ОГЭ </a:t>
            </a:r>
            <a:br>
              <a:rPr lang="ru-RU" dirty="0"/>
            </a:br>
            <a:r>
              <a:rPr lang="ru-RU" dirty="0"/>
              <a:t>программирование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0E85E1-3FE1-1708-0488-5AEF5CEDBF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Учитель информатики СОШ 23</a:t>
            </a:r>
          </a:p>
          <a:p>
            <a:r>
              <a:rPr lang="ru-RU" dirty="0"/>
              <a:t>Артюхова Елена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906678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54112E-1D08-F1EB-2F65-EBE156F5F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2" y="383830"/>
            <a:ext cx="8001000" cy="23241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8F7FE6-AC41-3C98-14D7-96B37084E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2" y="3429000"/>
            <a:ext cx="8020050" cy="2838450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3EC2AF8-40EF-4819-156A-6EB25AD66539}"/>
              </a:ext>
            </a:extLst>
          </p:cNvPr>
          <p:cNvCxnSpPr>
            <a:cxnSpLocks/>
          </p:cNvCxnSpPr>
          <p:nvPr/>
        </p:nvCxnSpPr>
        <p:spPr>
          <a:xfrm flipH="1">
            <a:off x="3413156" y="679010"/>
            <a:ext cx="5413973" cy="0"/>
          </a:xfrm>
          <a:prstGeom prst="line">
            <a:avLst/>
          </a:prstGeom>
          <a:ln w="3810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722C1FED-67A7-A65F-ECAC-009D22535066}"/>
              </a:ext>
            </a:extLst>
          </p:cNvPr>
          <p:cNvCxnSpPr>
            <a:cxnSpLocks/>
          </p:cNvCxnSpPr>
          <p:nvPr/>
        </p:nvCxnSpPr>
        <p:spPr>
          <a:xfrm flipH="1">
            <a:off x="1293136" y="4443742"/>
            <a:ext cx="3858286" cy="0"/>
          </a:xfrm>
          <a:prstGeom prst="line">
            <a:avLst/>
          </a:prstGeom>
          <a:ln w="3810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>
            <a:extLst>
              <a:ext uri="{FF2B5EF4-FFF2-40B4-BE49-F238E27FC236}">
                <a16:creationId xmlns:a16="http://schemas.microsoft.com/office/drawing/2014/main" id="{B08E199B-0227-7373-BD72-03D365B30B94}"/>
              </a:ext>
            </a:extLst>
          </p:cNvPr>
          <p:cNvSpPr/>
          <p:nvPr/>
        </p:nvSpPr>
        <p:spPr>
          <a:xfrm>
            <a:off x="4173647" y="2417275"/>
            <a:ext cx="271603" cy="202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3A0BDC13-599A-E7C8-AC64-CC75E7098B92}"/>
              </a:ext>
            </a:extLst>
          </p:cNvPr>
          <p:cNvSpPr/>
          <p:nvPr/>
        </p:nvSpPr>
        <p:spPr>
          <a:xfrm>
            <a:off x="4173648" y="5458485"/>
            <a:ext cx="208230" cy="1908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327110-34BB-7EB4-30EF-02F66764D12D}"/>
              </a:ext>
            </a:extLst>
          </p:cNvPr>
          <p:cNvSpPr txBox="1"/>
          <p:nvPr/>
        </p:nvSpPr>
        <p:spPr>
          <a:xfrm>
            <a:off x="9442466" y="543208"/>
            <a:ext cx="18469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Цикл с заданным условием продолжения работы </a:t>
            </a:r>
          </a:p>
          <a:p>
            <a:r>
              <a:rPr lang="ru-RU" dirty="0"/>
              <a:t>ПОКА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E909FA-C00F-0460-A0B4-017E914C7481}"/>
              </a:ext>
            </a:extLst>
          </p:cNvPr>
          <p:cNvSpPr txBox="1"/>
          <p:nvPr/>
        </p:nvSpPr>
        <p:spPr>
          <a:xfrm>
            <a:off x="9313186" y="3493128"/>
            <a:ext cx="18469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Цикл с заданным числом повторений</a:t>
            </a:r>
          </a:p>
          <a:p>
            <a:r>
              <a:rPr lang="ru-RU" dirty="0"/>
              <a:t>ДЛЯ</a:t>
            </a:r>
          </a:p>
        </p:txBody>
      </p:sp>
    </p:spTree>
    <p:extLst>
      <p:ext uri="{BB962C8B-B14F-4D97-AF65-F5344CB8AC3E}">
        <p14:creationId xmlns:p14="http://schemas.microsoft.com/office/powerpoint/2010/main" val="397669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4AA97-E786-AB11-B989-31CC3601E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961" y="1"/>
            <a:ext cx="8534400" cy="872298"/>
          </a:xfrm>
        </p:spPr>
        <p:txBody>
          <a:bodyPr/>
          <a:lstStyle/>
          <a:p>
            <a:r>
              <a:rPr lang="ru-RU" dirty="0"/>
              <a:t>Цикл «пока» или «</a:t>
            </a:r>
            <a:r>
              <a:rPr lang="en-US" dirty="0"/>
              <a:t>while</a:t>
            </a:r>
            <a:r>
              <a:rPr lang="ru-RU" dirty="0"/>
              <a:t>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4CC422-BC87-09AD-CFBB-1A62A85F6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63" y="967562"/>
            <a:ext cx="7220958" cy="57920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D402DF-926E-91DF-EDD3-26B4A4D01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593" y="967562"/>
            <a:ext cx="5487166" cy="588727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88B9C3E-04A6-97F5-CA4A-687BE4EE92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920" y="5124260"/>
            <a:ext cx="6828969" cy="1983653"/>
          </a:xfrm>
          <a:prstGeom prst="rect">
            <a:avLst/>
          </a:prstGeom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30A8578C-D9D7-EE5A-E415-B7236C5B91C5}"/>
              </a:ext>
            </a:extLst>
          </p:cNvPr>
          <p:cNvCxnSpPr>
            <a:cxnSpLocks/>
          </p:cNvCxnSpPr>
          <p:nvPr/>
        </p:nvCxnSpPr>
        <p:spPr>
          <a:xfrm flipH="1">
            <a:off x="7994210" y="5613149"/>
            <a:ext cx="2489703" cy="0"/>
          </a:xfrm>
          <a:prstGeom prst="line">
            <a:avLst/>
          </a:prstGeom>
          <a:ln w="38100">
            <a:solidFill>
              <a:srgbClr val="00B05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B0BAF60F-86C0-C4FC-A97E-0EB9082FFF7A}"/>
              </a:ext>
            </a:extLst>
          </p:cNvPr>
          <p:cNvCxnSpPr>
            <a:cxnSpLocks/>
          </p:cNvCxnSpPr>
          <p:nvPr/>
        </p:nvCxnSpPr>
        <p:spPr>
          <a:xfrm flipH="1">
            <a:off x="5783655" y="5738388"/>
            <a:ext cx="1994766" cy="0"/>
          </a:xfrm>
          <a:prstGeom prst="line">
            <a:avLst/>
          </a:prstGeom>
          <a:ln w="3810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E434CF27-8083-BCA8-38E7-18A3D9602550}"/>
              </a:ext>
            </a:extLst>
          </p:cNvPr>
          <p:cNvCxnSpPr>
            <a:cxnSpLocks/>
          </p:cNvCxnSpPr>
          <p:nvPr/>
        </p:nvCxnSpPr>
        <p:spPr>
          <a:xfrm>
            <a:off x="6781045" y="2661719"/>
            <a:ext cx="81481" cy="99588"/>
          </a:xfrm>
          <a:prstGeom prst="line">
            <a:avLst/>
          </a:prstGeom>
          <a:ln w="38100">
            <a:solidFill>
              <a:srgbClr val="00B05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7736544-ED84-E9B9-9719-8EB034455514}"/>
              </a:ext>
            </a:extLst>
          </p:cNvPr>
          <p:cNvCxnSpPr>
            <a:cxnSpLocks/>
          </p:cNvCxnSpPr>
          <p:nvPr/>
        </p:nvCxnSpPr>
        <p:spPr>
          <a:xfrm flipV="1">
            <a:off x="6870071" y="2661719"/>
            <a:ext cx="73936" cy="89026"/>
          </a:xfrm>
          <a:prstGeom prst="line">
            <a:avLst/>
          </a:prstGeom>
          <a:ln w="38100">
            <a:solidFill>
              <a:srgbClr val="00B05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CB07DDFF-59EA-3375-07FA-24BA7C32DF77}"/>
              </a:ext>
            </a:extLst>
          </p:cNvPr>
          <p:cNvCxnSpPr>
            <a:cxnSpLocks/>
          </p:cNvCxnSpPr>
          <p:nvPr/>
        </p:nvCxnSpPr>
        <p:spPr>
          <a:xfrm>
            <a:off x="2017413" y="2949921"/>
            <a:ext cx="81481" cy="99588"/>
          </a:xfrm>
          <a:prstGeom prst="line">
            <a:avLst/>
          </a:prstGeom>
          <a:ln w="38100">
            <a:solidFill>
              <a:srgbClr val="00B05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3875B07B-265D-EA38-8DD6-4F74B23C4F14}"/>
              </a:ext>
            </a:extLst>
          </p:cNvPr>
          <p:cNvCxnSpPr>
            <a:cxnSpLocks/>
          </p:cNvCxnSpPr>
          <p:nvPr/>
        </p:nvCxnSpPr>
        <p:spPr>
          <a:xfrm flipV="1">
            <a:off x="2106439" y="2949921"/>
            <a:ext cx="73936" cy="89026"/>
          </a:xfrm>
          <a:prstGeom prst="line">
            <a:avLst/>
          </a:prstGeom>
          <a:ln w="38100">
            <a:solidFill>
              <a:srgbClr val="00B05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44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8B6F468-1D77-F15A-9A34-2DDC4B1ED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961" y="1"/>
            <a:ext cx="8534400" cy="872298"/>
          </a:xfrm>
        </p:spPr>
        <p:txBody>
          <a:bodyPr/>
          <a:lstStyle/>
          <a:p>
            <a:r>
              <a:rPr lang="ru-RU" dirty="0"/>
              <a:t>Цикл «для» или «</a:t>
            </a:r>
            <a:r>
              <a:rPr lang="en-US" dirty="0"/>
              <a:t>for</a:t>
            </a:r>
            <a:r>
              <a:rPr lang="ru-RU" dirty="0"/>
              <a:t>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67F6DD-756F-6F19-8F7B-5DBF5617D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" b="33080"/>
          <a:stretch/>
        </p:blipFill>
        <p:spPr>
          <a:xfrm>
            <a:off x="253497" y="872299"/>
            <a:ext cx="6381630" cy="45326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C4F3028-81D5-A667-3A6E-3FF757268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24"/>
          <a:stretch/>
        </p:blipFill>
        <p:spPr>
          <a:xfrm>
            <a:off x="253497" y="5370428"/>
            <a:ext cx="6401693" cy="132008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E285A5-B5D3-5BC5-C8EF-C705E6510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65"/>
          <a:stretch/>
        </p:blipFill>
        <p:spPr>
          <a:xfrm>
            <a:off x="3738974" y="872299"/>
            <a:ext cx="5999644" cy="355484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8ABC080-5EA9-4056-D57A-473026D55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14"/>
          <a:stretch/>
        </p:blipFill>
        <p:spPr>
          <a:xfrm>
            <a:off x="3738974" y="4427145"/>
            <a:ext cx="5999644" cy="200843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ABB0E7B-FC9A-A10C-DFF7-8CABE62D1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925" y="4822687"/>
            <a:ext cx="6572197" cy="232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2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7A909-F806-5953-F6C3-968CDB75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800" y="177883"/>
            <a:ext cx="8534400" cy="763678"/>
          </a:xfrm>
        </p:spPr>
        <p:txBody>
          <a:bodyPr/>
          <a:lstStyle/>
          <a:p>
            <a:r>
              <a:rPr lang="ru-RU" dirty="0"/>
              <a:t>задача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F4EC13-54CB-99F8-B23F-CE1CD1A831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8" t="40132" r="23571" b="40066"/>
          <a:stretch/>
        </p:blipFill>
        <p:spPr>
          <a:xfrm>
            <a:off x="868675" y="1054081"/>
            <a:ext cx="10454649" cy="263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43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B6CEF-D269-F705-0925-494BC31A8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2B653D-3EEB-3716-BC5D-035EBB797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800" y="177883"/>
            <a:ext cx="8534400" cy="763678"/>
          </a:xfrm>
        </p:spPr>
        <p:txBody>
          <a:bodyPr/>
          <a:lstStyle/>
          <a:p>
            <a:r>
              <a:rPr lang="ru-RU" dirty="0"/>
              <a:t>задача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873A21-38EE-73E1-FA9A-86ECDC53BD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154" t="31551" r="23571" b="42574"/>
          <a:stretch/>
        </p:blipFill>
        <p:spPr>
          <a:xfrm>
            <a:off x="697950" y="1050202"/>
            <a:ext cx="10438066" cy="343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5135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118</TotalTime>
  <Words>43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16 задание ОГЭ  программирование</vt:lpstr>
      <vt:lpstr>Презентация PowerPoint</vt:lpstr>
      <vt:lpstr>Цикл «пока» или «while»</vt:lpstr>
      <vt:lpstr>Цикл «для» или «for»</vt:lpstr>
      <vt:lpstr>задача</vt:lpstr>
      <vt:lpstr>задача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Лена</dc:creator>
  <cp:lastModifiedBy>Лена</cp:lastModifiedBy>
  <cp:revision>1</cp:revision>
  <dcterms:created xsi:type="dcterms:W3CDTF">2025-02-09T09:11:25Z</dcterms:created>
  <dcterms:modified xsi:type="dcterms:W3CDTF">2025-02-09T11:09:48Z</dcterms:modified>
</cp:coreProperties>
</file>