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C25AB-933B-41AB-BD75-2DE0024B4B5E}" type="datetimeFigureOut">
              <a:rPr lang="ru-RU" smtClean="0"/>
              <a:t>05.02.2023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26D3B0-BD16-4404-A706-06104C3FC5E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6D3B0-BD16-4404-A706-06104C3FC5E5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cs typeface="Aharoni" pitchFamily="2" charset="-79"/>
              </a:rPr>
              <a:t>Классный час </a:t>
            </a:r>
            <a:br>
              <a:rPr lang="ru-RU" b="1" dirty="0" smtClean="0">
                <a:cs typeface="Aharoni" pitchFamily="2" charset="-79"/>
              </a:rPr>
            </a:br>
            <a:r>
              <a:rPr lang="ru-RU" b="1" dirty="0" smtClean="0">
                <a:cs typeface="Aharoni" pitchFamily="2" charset="-79"/>
              </a:rPr>
              <a:t>«Загадка русского характера»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212976"/>
            <a:ext cx="8208912" cy="29523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МАОУ </a:t>
            </a:r>
            <a:r>
              <a:rPr lang="ru-RU" dirty="0" err="1" smtClean="0">
                <a:solidFill>
                  <a:schemeClr val="tx1"/>
                </a:solidFill>
              </a:rPr>
              <a:t>Новоселезнёвская</a:t>
            </a:r>
            <a:r>
              <a:rPr lang="ru-RU" dirty="0" smtClean="0">
                <a:solidFill>
                  <a:schemeClr val="tx1"/>
                </a:solidFill>
              </a:rPr>
              <a:t> СОШ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Казанский район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Тюменская область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Юдинцева Анастасия Анатольевна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8208912" cy="2492896"/>
          </a:xfrm>
        </p:spPr>
        <p:txBody>
          <a:bodyPr>
            <a:normAutofit/>
          </a:bodyPr>
          <a:lstStyle/>
          <a:p>
            <a:r>
              <a:rPr lang="ru-RU" b="1" dirty="0" smtClean="0"/>
              <a:t>П</a:t>
            </a:r>
            <a:r>
              <a:rPr lang="ru-RU" b="1" dirty="0" smtClean="0"/>
              <a:t>роизведения устного </a:t>
            </a:r>
            <a:r>
              <a:rPr lang="ru-RU" b="1" dirty="0" smtClean="0"/>
              <a:t>народного творчества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1556792"/>
            <a:ext cx="51125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Большие </a:t>
            </a:r>
            <a:r>
              <a:rPr lang="ru-RU" sz="2400" b="1" dirty="0" smtClean="0"/>
              <a:t>жанры – сказки</a:t>
            </a:r>
            <a:endParaRPr lang="ru-RU" sz="2400" b="1" dirty="0"/>
          </a:p>
        </p:txBody>
      </p:sp>
      <p:pic>
        <p:nvPicPr>
          <p:cNvPr id="7" name="Рисунок 6" descr="Кощей бессмертны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2060848"/>
            <a:ext cx="691276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1556792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ПОУЧИТЕЛЬНЫЙ СМЫСЛ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208912" cy="16561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</a:t>
            </a:r>
            <a:r>
              <a:rPr lang="ru-RU" b="1" dirty="0" smtClean="0"/>
              <a:t>роизведения устного </a:t>
            </a:r>
            <a:r>
              <a:rPr lang="ru-RU" b="1" dirty="0" smtClean="0"/>
              <a:t>народного творчества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СКРЫТЫЙ </a:t>
            </a:r>
            <a:r>
              <a:rPr lang="ru-RU" dirty="0" smtClean="0"/>
              <a:t> СМЫСЛ</a:t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980728"/>
            <a:ext cx="6120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Большие </a:t>
            </a:r>
            <a:r>
              <a:rPr lang="ru-RU" sz="2400" b="1" dirty="0" smtClean="0"/>
              <a:t>жанры – сказки</a:t>
            </a:r>
            <a:endParaRPr lang="ru-RU" sz="2400" b="1" dirty="0"/>
          </a:p>
        </p:txBody>
      </p:sp>
      <p:pic>
        <p:nvPicPr>
          <p:cNvPr id="8" name="Рисунок 7" descr="Сказка реп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276872"/>
            <a:ext cx="6696744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208912" cy="16561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Произведения устного </a:t>
            </a:r>
            <a:r>
              <a:rPr lang="ru-RU" b="1" dirty="0" smtClean="0"/>
              <a:t>народного творчества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268760"/>
            <a:ext cx="6120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Большие </a:t>
            </a:r>
            <a:r>
              <a:rPr lang="ru-RU" sz="2400" b="1" dirty="0" smtClean="0"/>
              <a:t>жанры – сказки</a:t>
            </a:r>
            <a:endParaRPr lang="ru-RU" sz="2400" b="1" dirty="0"/>
          </a:p>
        </p:txBody>
      </p:sp>
      <p:pic>
        <p:nvPicPr>
          <p:cNvPr id="7" name="Рисунок 6" descr="Сестрица Аленушка и братец Иванушк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060848"/>
            <a:ext cx="3888431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урочка Ряб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88840"/>
            <a:ext cx="4176464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0165" y="-747464"/>
            <a:ext cx="10634165" cy="822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84784"/>
            <a:ext cx="4176464" cy="475252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-4484908"/>
            <a:ext cx="8136904" cy="1169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Любовь к Родине сильнее смерти.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родной сторонке и камешек знаком.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чужой стороне Родина милей вдвойне.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в мире краше Родины нашей.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 краше солнца, дороже золота.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Родная землица и во сне снится.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Родная сторона — мать, чужая — мачеха.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в словах горд, в делах тверд.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задора ждет.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ни с мечом, ни с калачом не шутит.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терпелив до зачина.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человек добро помнит.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Своя земля и в горсти мила.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Своя сторона не бывает холодна.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Сибирь — золотое дно.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Droid Sans Fallback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zh-CN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Плоха та птица, которая гнездо свое марает.</a:t>
            </a:r>
            <a:endParaRPr kumimoji="0" lang="ru-RU" altLang="zh-CN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23528" y="476673"/>
            <a:ext cx="8424936" cy="4680519"/>
          </a:xfrm>
        </p:spPr>
        <p:txBody>
          <a:bodyPr>
            <a:noAutofit/>
          </a:bodyPr>
          <a:lstStyle/>
          <a:p>
            <a:r>
              <a:rPr lang="ru-RU" sz="7200" b="1" dirty="0" smtClean="0"/>
              <a:t>Традиции </a:t>
            </a:r>
            <a:r>
              <a:rPr lang="ru-RU" sz="7200" b="1" dirty="0" smtClean="0"/>
              <a:t>и семейные ценности  </a:t>
            </a:r>
            <a:r>
              <a:rPr lang="ru-RU" sz="7200" b="1" dirty="0" smtClean="0"/>
              <a:t>русского  </a:t>
            </a:r>
            <a:r>
              <a:rPr lang="ru-RU" sz="7200" b="1" dirty="0" smtClean="0"/>
              <a:t>народа</a:t>
            </a:r>
            <a:r>
              <a:rPr lang="ru-RU" sz="7200" dirty="0" smtClean="0"/>
              <a:t>.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8501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 descr="https://detiroom.ru/wp-content/uploads/russkie-nacionalnye-tradicii_2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5112568" cy="554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508104" y="476672"/>
            <a:ext cx="345638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cs typeface="Aharoni" panose="02010803020104030203" pitchFamily="2" charset="-79"/>
              </a:rPr>
              <a:t>Русская семья испокон веков принимала и чтила традиции и семейные ценности своего народа. Главой семьи является отец, а также старшие родственники. В современных русских семьях отец и мать находятся в равных степенях главенства, в равной степени занимаясь воспитанием детей и организацией, ведением семейного быта</a:t>
            </a:r>
            <a:r>
              <a:rPr lang="ru-RU" sz="2400" dirty="0" smtClean="0">
                <a:cs typeface="Aharoni" panose="02010803020104030203" pitchFamily="2" charset="-79"/>
              </a:rPr>
              <a:t>.</a:t>
            </a:r>
          </a:p>
          <a:p>
            <a:r>
              <a:rPr lang="ru-RU" sz="2400" dirty="0" smtClean="0">
                <a:cs typeface="Aharoni" panose="02010803020104030203" pitchFamily="2" charset="-79"/>
              </a:rPr>
              <a:t>П/Г Семья</a:t>
            </a:r>
          </a:p>
          <a:p>
            <a:endParaRPr lang="ru-RU" sz="2400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4409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2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352839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5602393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4221088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Встреча гостей на Руси всегда была радостным, добрым событием. Уставшего с дороги странника встречали хлебом-солью, предлагали ему отдых, вели в баню, уделяли внимание его коню, переодевали в чистую одежду. У гостя искренне интересовались тем, как прошел путь, куда он следует, хорошие ли цели у его путешествия. В этом проявляется щедрость русских людей, их любовь к ближним.</a:t>
            </a:r>
          </a:p>
        </p:txBody>
      </p:sp>
    </p:spTree>
    <p:extLst>
      <p:ext uri="{BB962C8B-B14F-4D97-AF65-F5344CB8AC3E}">
        <p14:creationId xmlns="" xmlns:p14="http://schemas.microsoft.com/office/powerpoint/2010/main" val="24292393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2736304" cy="157018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3" y="116632"/>
            <a:ext cx="4690465" cy="38164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077072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Банные обычаи создавались нашими предками с особой любовью. Посещение бани в древней Руси преследовало не только цель очищения тела, но и целого обряда. Баню посещали перед важными событиями и праздниками. Мыться в бане было принято неспешно, в хорошем настроении, с близкими людьми и друзьями. Привычка обливаться холодной водой после парилки — еще одна русская традиция.</a:t>
            </a:r>
          </a:p>
        </p:txBody>
      </p:sp>
    </p:spTree>
    <p:extLst>
      <p:ext uri="{BB962C8B-B14F-4D97-AF65-F5344CB8AC3E}">
        <p14:creationId xmlns="" xmlns:p14="http://schemas.microsoft.com/office/powerpoint/2010/main" val="4145275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692696"/>
            <a:ext cx="230425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824536" cy="39598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861048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Появление в семнадцатом столетии на Руси чая, не только сделало этот напиток любимым среди русских людей, но и положило начало классической русской чайной традиции. Такие атрибуты чаепития, как самовар и его украшения, делают чаепитие по-домашнему уютным. Распитие этого ароматного напитка из блюдец, с баранками и выпечкой, вприкуску с пиленым сахаром — традиции передавались из поколения в поколение и соблюдались в каждом русском доме.</a:t>
            </a:r>
          </a:p>
        </p:txBody>
      </p:sp>
    </p:spTree>
    <p:extLst>
      <p:ext uri="{BB962C8B-B14F-4D97-AF65-F5344CB8AC3E}">
        <p14:creationId xmlns="" xmlns:p14="http://schemas.microsoft.com/office/powerpoint/2010/main" val="27064742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2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352839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4221088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smtClean="0"/>
              <a:t>.</a:t>
            </a:r>
            <a:r>
              <a:rPr lang="ru-RU" sz="2400" dirty="0" smtClean="0"/>
              <a:t> Крестины</a:t>
            </a:r>
            <a:endParaRPr lang="ru-RU" sz="2400" b="1" dirty="0" smtClean="0"/>
          </a:p>
          <a:p>
            <a:pPr fontAlgn="base"/>
            <a:r>
              <a:rPr lang="ru-RU" sz="2400" dirty="0" smtClean="0"/>
              <a:t>Ритуал крещения существует в нашей стране очень давно. Малышей требовалось «осветить» сразу после рождения. Для проведения процедуры выбирали кумовьев. Это очень важная роль, ведь крестные родители несут ответственность за ребенка на протяжении всей жизни.</a:t>
            </a:r>
          </a:p>
          <a:p>
            <a:endParaRPr lang="ru-RU" sz="2400" dirty="0"/>
          </a:p>
        </p:txBody>
      </p:sp>
      <p:pic>
        <p:nvPicPr>
          <p:cNvPr id="7" name="Содержимое 6" descr="https://7kul.ru/wp-content/uploads/2018/11/12318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88641"/>
            <a:ext cx="494072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29239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5112568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Цель:</a:t>
            </a:r>
            <a:r>
              <a:rPr lang="ru-RU" dirty="0" smtClean="0"/>
              <a:t> формирование духовно-нравственной  культуры учащихся через раскрытие понятия «Русский характер».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7397"/>
            <a:ext cx="36004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77072"/>
            <a:ext cx="8784976" cy="20490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Масленица – традиционный праздник русского народа, отмечаемый в течение недели пред Великим Постом. Очень давно масленица была скорее не праздником, а обрядом, когда чтилась память ушедших предков, задабривая их блинами, просили у них плодородного года, а сжиганием соломенного чучела проводили зиму.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1700808"/>
            <a:ext cx="320338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7208"/>
            <a:ext cx="5718175" cy="381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73934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331236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501008"/>
            <a:ext cx="9036496" cy="26251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/>
              <a:t>Светлая Пасха издавна считалась на Руси великим праздником, который ассоциировался у людей с днем общего равенства, прощения и милосердия. Накануне пасхальных торжеств обычно русские женщины пекут куличи (праздничный сдобный пасхальный хлеб) и пасхи, убирают и украшают свои жилища, молодежь и дети раскрашивают яйца, которые по древнему преданию символизируют капли крови Иисуса Христа, распятого на кресте.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935" y="188640"/>
            <a:ext cx="4760913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1171"/>
            <a:ext cx="5718175" cy="32131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91119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2736304" cy="15701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07707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7" name="Содержимое 6" descr="Русский характер.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2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45275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691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407707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505475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Русский характер.</a:t>
            </a:r>
            <a:br>
              <a:rPr lang="ru-RU" b="1" dirty="0" smtClean="0"/>
            </a:br>
            <a:r>
              <a:rPr lang="ru-RU" b="1" dirty="0" smtClean="0"/>
              <a:t>Наша страна на пути к процветанию,</a:t>
            </a:r>
            <a:br>
              <a:rPr lang="ru-RU" b="1" dirty="0" smtClean="0"/>
            </a:br>
            <a:r>
              <a:rPr lang="ru-RU" b="1" dirty="0" smtClean="0"/>
              <a:t>Миру и счастью веками идёт.</a:t>
            </a:r>
            <a:br>
              <a:rPr lang="ru-RU" b="1" dirty="0" smtClean="0"/>
            </a:br>
            <a:r>
              <a:rPr lang="ru-RU" b="1" dirty="0" smtClean="0"/>
              <a:t>К преображению, самопознанию</a:t>
            </a:r>
            <a:br>
              <a:rPr lang="ru-RU" b="1" dirty="0" smtClean="0"/>
            </a:br>
            <a:r>
              <a:rPr lang="ru-RU" b="1" dirty="0" smtClean="0"/>
              <a:t>Вечно стремился наш русский народ.</a:t>
            </a:r>
            <a:br>
              <a:rPr lang="ru-RU" b="1" dirty="0" smtClean="0"/>
            </a:br>
            <a:r>
              <a:rPr lang="ru-RU" b="1" dirty="0" smtClean="0"/>
              <a:t>Дружба народов с годами крепчала.</a:t>
            </a:r>
            <a:br>
              <a:rPr lang="ru-RU" b="1" dirty="0" smtClean="0"/>
            </a:br>
            <a:r>
              <a:rPr lang="ru-RU" b="1" dirty="0" smtClean="0"/>
              <a:t>Счастливы были в единой семье.</a:t>
            </a:r>
            <a:br>
              <a:rPr lang="ru-RU" b="1" dirty="0" smtClean="0"/>
            </a:br>
            <a:r>
              <a:rPr lang="ru-RU" b="1" dirty="0" smtClean="0"/>
              <a:t>Бед наша Родина знала немало,</a:t>
            </a:r>
            <a:br>
              <a:rPr lang="ru-RU" b="1" dirty="0" smtClean="0"/>
            </a:br>
            <a:r>
              <a:rPr lang="ru-RU" b="1" dirty="0" smtClean="0"/>
              <a:t>Но становилась сильнее вдвойне.</a:t>
            </a:r>
            <a:br>
              <a:rPr lang="ru-RU" b="1" dirty="0" smtClean="0"/>
            </a:br>
            <a:r>
              <a:rPr lang="ru-RU" b="1" dirty="0" smtClean="0"/>
              <a:t>Минин, Пожарский – они из народа.</a:t>
            </a:r>
            <a:br>
              <a:rPr lang="ru-RU" b="1" dirty="0" smtClean="0"/>
            </a:br>
            <a:r>
              <a:rPr lang="ru-RU" b="1" dirty="0" smtClean="0"/>
              <a:t>Вот полководцы в минуту беды!</a:t>
            </a:r>
            <a:br>
              <a:rPr lang="ru-RU" b="1" dirty="0" smtClean="0"/>
            </a:br>
            <a:r>
              <a:rPr lang="ru-RU" b="1" dirty="0" smtClean="0"/>
              <a:t>Пусть человек ты незнатного рода,</a:t>
            </a:r>
            <a:br>
              <a:rPr lang="ru-RU" b="1" dirty="0" smtClean="0"/>
            </a:br>
            <a:r>
              <a:rPr lang="ru-RU" b="1" dirty="0" smtClean="0"/>
              <a:t>Русский характер сплотит всех в ряды!</a:t>
            </a:r>
            <a:br>
              <a:rPr lang="ru-RU" b="1" dirty="0" smtClean="0"/>
            </a:br>
            <a:r>
              <a:rPr lang="ru-RU" b="1" dirty="0" smtClean="0"/>
              <a:t>В нашей стране легендарных героев,</a:t>
            </a:r>
            <a:br>
              <a:rPr lang="ru-RU" b="1" dirty="0" smtClean="0"/>
            </a:br>
            <a:r>
              <a:rPr lang="ru-RU" b="1" dirty="0" smtClean="0"/>
              <a:t>Любящих сердцем Отчизну, не счесть.</a:t>
            </a:r>
            <a:br>
              <a:rPr lang="ru-RU" b="1" dirty="0" smtClean="0"/>
            </a:br>
            <a:r>
              <a:rPr lang="ru-RU" b="1" dirty="0" smtClean="0"/>
              <a:t>Жизнью они рисковали порою,</a:t>
            </a:r>
            <a:br>
              <a:rPr lang="ru-RU" b="1" dirty="0" smtClean="0"/>
            </a:br>
            <a:r>
              <a:rPr lang="ru-RU" b="1" dirty="0" smtClean="0"/>
              <a:t>Но сохранили свободу и честь!</a:t>
            </a:r>
            <a:br>
              <a:rPr lang="ru-RU" b="1" dirty="0" smtClean="0"/>
            </a:br>
            <a:r>
              <a:rPr lang="ru-RU" b="1" dirty="0" smtClean="0"/>
              <a:t>Русский характер в любые моменты</a:t>
            </a:r>
            <a:br>
              <a:rPr lang="ru-RU" b="1" dirty="0" smtClean="0"/>
            </a:br>
            <a:r>
              <a:rPr lang="ru-RU" b="1" dirty="0" smtClean="0"/>
              <a:t>Вынесет всё и сумеет спасти!</a:t>
            </a:r>
            <a:br>
              <a:rPr lang="ru-RU" b="1" dirty="0" smtClean="0"/>
            </a:br>
            <a:r>
              <a:rPr lang="ru-RU" b="1" dirty="0" smtClean="0"/>
              <a:t>С русским характером быть Президенту!</a:t>
            </a:r>
            <a:br>
              <a:rPr lang="ru-RU" b="1" dirty="0" smtClean="0"/>
            </a:br>
            <a:r>
              <a:rPr lang="ru-RU" b="1" dirty="0" smtClean="0"/>
              <a:t>Путь к созиданию сможет найти.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4527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597666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Характер</a:t>
            </a:r>
            <a:r>
              <a:rPr lang="ru-RU" dirty="0" smtClean="0"/>
              <a:t> в переводе с греческого означает «чеканка», «отпечаток».</a:t>
            </a:r>
            <a:br>
              <a:rPr lang="ru-RU" dirty="0" smtClean="0"/>
            </a:br>
            <a:r>
              <a:rPr lang="ru-RU" dirty="0" smtClean="0"/>
              <a:t> Это индивидуальное сочетание психических, духовных свойств человека, которое проявляется в его поведении - в отношении к труду, к людям, к самому себе.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597666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В  какие игрушки играли дети русских крестьян много лет назад 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4176464" cy="590465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Куклы: 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закрутки, </a:t>
            </a:r>
            <a:r>
              <a:rPr lang="ru-RU" b="1" dirty="0" err="1" smtClean="0">
                <a:latin typeface="+mn-lt"/>
              </a:rPr>
              <a:t>стригушки</a:t>
            </a:r>
            <a:r>
              <a:rPr lang="ru-RU" b="1" dirty="0" smtClean="0">
                <a:latin typeface="+mn-lt"/>
              </a:rPr>
              <a:t>, </a:t>
            </a:r>
            <a:r>
              <a:rPr lang="ru-RU" b="1" dirty="0" err="1" smtClean="0">
                <a:latin typeface="+mn-lt"/>
              </a:rPr>
              <a:t>няжашки</a:t>
            </a: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 </a:t>
            </a:r>
            <a:br>
              <a:rPr lang="ru-RU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Карл </a:t>
            </a:r>
            <a:r>
              <a:rPr lang="ru-RU" sz="2000" b="1" dirty="0" err="1" smtClean="0">
                <a:latin typeface="+mn-lt"/>
              </a:rPr>
              <a:t>Лемох</a:t>
            </a:r>
            <a:r>
              <a:rPr lang="ru-RU" sz="2000" b="1" dirty="0" smtClean="0">
                <a:latin typeface="+mn-lt"/>
              </a:rPr>
              <a:t> «Варька». </a:t>
            </a:r>
            <a:r>
              <a:rPr lang="ru-RU" sz="2000" b="1" dirty="0" smtClean="0">
                <a:latin typeface="+mn-lt"/>
              </a:rPr>
              <a:t>В </a:t>
            </a:r>
            <a:r>
              <a:rPr lang="ru-RU" sz="2000" b="1" dirty="0" smtClean="0">
                <a:latin typeface="+mn-lt"/>
              </a:rPr>
              <a:t>руках у девочки –деревянная кукла,</a:t>
            </a:r>
            <a:br>
              <a:rPr lang="ru-RU" sz="2000" b="1" dirty="0" smtClean="0">
                <a:latin typeface="+mn-lt"/>
              </a:rPr>
            </a:br>
            <a:r>
              <a:rPr lang="ru-RU" sz="2000" b="1" dirty="0" smtClean="0">
                <a:latin typeface="+mn-lt"/>
              </a:rPr>
              <a:t>одетая в тряпицы</a:t>
            </a:r>
            <a:r>
              <a:rPr lang="ru-RU" b="1" dirty="0" smtClean="0">
                <a:latin typeface="+mn-lt"/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s://avatars.dzeninfra.ru/get-zen_doc/4394028/pub_60af9dcce7067f5d88e90fab_60af9dce1263976e59fdec51/scale_24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4664"/>
            <a:ext cx="4248472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3672408" cy="604867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smtClean="0">
                <a:latin typeface="+mn-lt"/>
              </a:rPr>
              <a:t/>
            </a:r>
            <a:br>
              <a:rPr lang="ru-RU" b="1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0"/>
            <a:ext cx="57606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Тряпичные куклы. </a:t>
            </a:r>
            <a:endParaRPr lang="ru-RU" sz="4400" dirty="0"/>
          </a:p>
        </p:txBody>
      </p:sp>
      <p:pic>
        <p:nvPicPr>
          <p:cNvPr id="5" name="Рисунок 4" descr="https://avatars.dzeninfra.ru/get-zen_doc/4341754/pub_60af9dcce7067f5d88e90fab_60af9dce4a10a316d5f5259b/scale_24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052736"/>
            <a:ext cx="727280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988840"/>
            <a:ext cx="8568952" cy="460851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0648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Куклы - </a:t>
            </a:r>
            <a:r>
              <a:rPr lang="ru-RU" sz="3600" b="1" dirty="0" err="1" smtClean="0"/>
              <a:t>стригушки</a:t>
            </a:r>
            <a:r>
              <a:rPr lang="ru-RU" sz="3600" b="1" dirty="0" smtClean="0"/>
              <a:t> делались из соломы, часто буквально в поле, чтобы успокоить и развлечь малыша</a:t>
            </a:r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7" name="Рисунок 6" descr="https://avatars.dzeninfra.ru/get-zen_doc/4797662/pub_60af9dcce7067f5d88e90fab_60af9dce40f682234edff315/scale_24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132856"/>
            <a:ext cx="712879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988840"/>
            <a:ext cx="8568952" cy="460851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60648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. </a:t>
            </a:r>
            <a:endParaRPr lang="ru-RU" b="1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69089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roid Sans Fallback"/>
                <a:cs typeface="Times New Roman" pitchFamily="18" charset="0"/>
              </a:rPr>
              <a:t>Игрушка «Мужик и медведь».        Заяц- барабанщик.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roid Sans Fallback"/>
                <a:cs typeface="Times New Roman" pitchFamily="18" charset="0"/>
              </a:rPr>
              <a:t>Музей </a:t>
            </a:r>
            <a:r>
              <a:rPr kumimoji="0" lang="ru-RU" altLang="zh-CN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roid Sans Fallback"/>
                <a:cs typeface="Times New Roman" pitchFamily="18" charset="0"/>
              </a:rPr>
              <a:t>богородской</a:t>
            </a:r>
            <a:r>
              <a:rPr kumimoji="0" lang="ru-RU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Droid Sans Fallback"/>
                <a:cs typeface="Times New Roman" pitchFamily="18" charset="0"/>
              </a:rPr>
              <a:t> игрушки.</a:t>
            </a:r>
            <a:endParaRPr kumimoji="0" lang="ru-RU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avatars.dzeninfra.ru/get-zen_doc/4341754/pub_60af9dcce7067f5d88e90fab_60af9dd17c719a6cb254f169/scale_24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396044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rs.dzeninfra.ru/get-zen_doc/4394028/pub_60af9dcce7067f5d88e90fab_60af9dd2d606f666c4446b88/scale_240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124744"/>
            <a:ext cx="374441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урицы, клюющие зерно. Музей богородской игрушки. https://bogorodskoe.r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0" y="4797152"/>
            <a:ext cx="3384376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1520" y="4653136"/>
            <a:ext cx="31683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Курицы, клюющие зерно.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2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5976664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Абашевские глиняные игрушки. Пензенские художественно-производственные мастерские. Владимир Федоренко/Sputnik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7776864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21952"/>
            <a:ext cx="88204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Абашевские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глиняные игрушки.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Пензенские художественно-производственные мастерские. Владимир Федоренко/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Sputnik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01184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650</Words>
  <Application>Microsoft Office PowerPoint</Application>
  <PresentationFormat>Экран (4:3)</PresentationFormat>
  <Paragraphs>76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Классный час  «Загадка русского характера» </vt:lpstr>
      <vt:lpstr>Цель: формирование духовно-нравственной  культуры учащихся через раскрытие понятия «Русский характер». </vt:lpstr>
      <vt:lpstr>Характер в переводе с греческого означает «чеканка», «отпечаток».  Это индивидуальное сочетание психических, духовных свойств человека, которое проявляется в его поведении - в отношении к труду, к людям, к самому себе. </vt:lpstr>
      <vt:lpstr>В  какие игрушки играли дети русских крестьян много лет назад ? </vt:lpstr>
      <vt:lpstr>      Куклы:  закрутки, стригушки, няжашки   Карл Лемох «Варька». В руках у девочки –деревянная кукла, одетая в тряпицы.       </vt:lpstr>
      <vt:lpstr>           </vt:lpstr>
      <vt:lpstr>           </vt:lpstr>
      <vt:lpstr>           </vt:lpstr>
      <vt:lpstr> </vt:lpstr>
      <vt:lpstr>Произведения устного народного творчества </vt:lpstr>
      <vt:lpstr>Произведения устного народного творчества   СКРЫТЫЙ  СМЫСЛ  </vt:lpstr>
      <vt:lpstr> Произведения устного народного творчества     </vt:lpstr>
      <vt:lpstr>           </vt:lpstr>
      <vt:lpstr>Традиции и семейные ценности  русского  народа.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 «Загадка русского характера»</dc:title>
  <dc:creator>User</dc:creator>
  <cp:lastModifiedBy>Windows User</cp:lastModifiedBy>
  <cp:revision>9</cp:revision>
  <dcterms:created xsi:type="dcterms:W3CDTF">2023-02-02T14:30:50Z</dcterms:created>
  <dcterms:modified xsi:type="dcterms:W3CDTF">2023-02-05T15:05:49Z</dcterms:modified>
</cp:coreProperties>
</file>