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2352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Извлеченные\загадка 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3460" y="-1"/>
            <a:ext cx="4791804" cy="90696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Извлеченные\ответ 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3460" y="-1"/>
            <a:ext cx="4791804" cy="90696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RePack by SPecialiST</cp:lastModifiedBy>
  <cp:revision>1</cp:revision>
  <dcterms:created xsi:type="dcterms:W3CDTF">2016-07-28T06:01:57Z</dcterms:created>
  <dcterms:modified xsi:type="dcterms:W3CDTF">2016-07-28T06:03:12Z</dcterms:modified>
</cp:coreProperties>
</file>