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5" r:id="rId13"/>
    <p:sldId id="269" r:id="rId14"/>
    <p:sldId id="270" r:id="rId15"/>
    <p:sldId id="271" r:id="rId16"/>
    <p:sldId id="272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>
        <p:scale>
          <a:sx n="118" d="100"/>
          <a:sy n="118" d="100"/>
        </p:scale>
        <p:origin x="-276" y="-2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45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6495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67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2754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8641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3944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02645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66298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67887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2873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0718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2AEED-EF10-42CE-97F4-FA49ADF17FAB}" type="datetimeFigureOut">
              <a:rPr lang="ru-RU" smtClean="0"/>
              <a:t>28.02.2018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AD660E-83B5-48A2-B23B-72BED863D19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7390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8145" y="748145"/>
            <a:ext cx="10515600" cy="3906982"/>
          </a:xfrm>
        </p:spPr>
        <p:txBody>
          <a:bodyPr>
            <a:normAutofit/>
          </a:bodyPr>
          <a:lstStyle/>
          <a:p>
            <a:pPr algn="r"/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4533828"/>
            <a:ext cx="9144000" cy="1655762"/>
          </a:xfrm>
        </p:spPr>
        <p:txBody>
          <a:bodyPr>
            <a:normAutofit/>
          </a:bodyPr>
          <a:lstStyle/>
          <a:p>
            <a:pPr algn="r"/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764" y="152399"/>
            <a:ext cx="6830291" cy="68302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63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3309" y="192498"/>
            <a:ext cx="6040582" cy="6568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587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8182" y="399919"/>
            <a:ext cx="8091054" cy="6099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2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1546" y="351270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26873" y="91998"/>
            <a:ext cx="4646190" cy="654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756437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43345"/>
            <a:ext cx="10515600" cy="1191491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Прочитайте фразы и скажите, как изменилось отношение отца к сыну?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964" y="1246909"/>
            <a:ext cx="11637818" cy="538941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«Он быстро подошел ко мне и положил мне на плечо тяжелую руку».</a:t>
            </a:r>
          </a:p>
          <a:p>
            <a:pPr marL="0" indent="0">
              <a:buNone/>
            </a:pPr>
            <a:endParaRPr lang="ru-RU" sz="14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«Отпустите мальчика, – повторил </a:t>
            </a:r>
            <a:r>
              <a:rPr lang="ru-RU" sz="3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Тыбурций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его широкая ладонь любовно погладила мою опущенную голову».</a:t>
            </a:r>
          </a:p>
          <a:p>
            <a:pPr marL="0" indent="0">
              <a:buNone/>
            </a:pPr>
            <a:endParaRPr lang="ru-RU" sz="16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«Я опять почувствовал на своей голове чью-то руку вздрогнул. То была рука отца, нежно гладившая мои волосы».</a:t>
            </a:r>
          </a:p>
          <a:p>
            <a:pPr marL="0" indent="0">
              <a:buNone/>
            </a:pPr>
            <a:endParaRPr lang="ru-RU" sz="1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«Теперь передо мной стоял другой человек, но в этом именно человеке я нашел что-</a:t>
            </a:r>
            <a:r>
              <a:rPr lang="ru-RU" sz="300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тородное</a:t>
            </a:r>
            <a:r>
              <a:rPr lang="ru-RU" sz="30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чего тщетно искал в нем прежде».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7643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Доброта 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98618" y="1343891"/>
            <a:ext cx="6650182" cy="5162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36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6363" y="31172"/>
            <a:ext cx="11679381" cy="7341177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 </a:t>
            </a:r>
            <a:endParaRPr lang="ru-RU" sz="3600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07673"/>
            <a:ext cx="10515600" cy="36692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Дочитать и ответить </a:t>
            </a:r>
          </a:p>
          <a:p>
            <a:pPr marL="0" indent="0" algn="ctr">
              <a:buNone/>
            </a:pPr>
            <a:r>
              <a:rPr lang="ru-RU" sz="44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вопросы устно стр.48-49.</a:t>
            </a:r>
            <a:endParaRPr lang="ru-RU" sz="4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6868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 rot="19305097">
            <a:off x="-891887" y="2079625"/>
            <a:ext cx="6457950" cy="3028950"/>
          </a:xfrm>
          <a:prstGeom prst="rect">
            <a:avLst/>
          </a:prstGeom>
        </p:spPr>
      </p:pic>
      <p:pic>
        <p:nvPicPr>
          <p:cNvPr id="2050" name="Picture 2" descr="Картинки по запросу доброта любовь милосерд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0141" y="165099"/>
            <a:ext cx="9144000" cy="6858001"/>
          </a:xfrm>
          <a:prstGeom prst="rect">
            <a:avLst/>
          </a:prstGeom>
          <a:noFill/>
          <a:effectLst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0987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58931"/>
            <a:ext cx="12192000" cy="7016931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40435"/>
            <a:ext cx="10515600" cy="90949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Блиц-опрос</a:t>
            </a:r>
            <a:endParaRPr lang="ru-RU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745" y="1316183"/>
            <a:ext cx="11263746" cy="486078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1. «Рос, как дикое деревцо в поле». О ком идёт речь?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2. Кто по профессии отец Васи?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3. Почему отец Васи не замечал его?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4. Что сделал </a:t>
            </a:r>
            <a:r>
              <a:rPr lang="ru-RU" sz="3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Тыбурций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с Васей в момент их первой встречи?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5.Что однажды крадет Валек, чтобы накормить голодную Марусю?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0879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414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3346" y="1094509"/>
            <a:ext cx="11554691" cy="5144944"/>
          </a:xfrm>
        </p:spPr>
        <p:txBody>
          <a:bodyPr/>
          <a:lstStyle/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6. Что принёс Вася Марусе, чтобы она выздоровела?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7. Кто увидел Васю, когда он нес куклу Марусе?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8. Кто это? «… почти никогда не бегала и смеялась очень редко; когда же смеялась, то смех её звучал, как самый маленький серебряный колокольчик…»</a:t>
            </a:r>
          </a:p>
          <a:p>
            <a:pPr marL="0" indent="0">
              <a:buNone/>
            </a:pP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9. Кто это? «…она была кругла, как пышка, и упруга, как мячик. Она так резво бегала, когда, бывало, разыграется, так звонко смеялась…»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1780276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200000">
            <a:off x="2482130" y="-2482129"/>
            <a:ext cx="7227744" cy="12192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8145" y="748145"/>
            <a:ext cx="10515600" cy="3906982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Лучше иметь в груди</a:t>
            </a:r>
            <a:b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кусочек человеческого сердца вместо холодного камня.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342910" y="5198847"/>
            <a:ext cx="4613564" cy="980281"/>
          </a:xfrm>
        </p:spPr>
        <p:txBody>
          <a:bodyPr>
            <a:normAutofit/>
          </a:bodyPr>
          <a:lstStyle/>
          <a:p>
            <a:pPr algn="r"/>
            <a:r>
              <a:rPr lang="ru-RU" sz="36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В.Г. Короленко</a:t>
            </a:r>
            <a:endParaRPr lang="ru-RU" sz="36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222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9563"/>
            <a:ext cx="12191999" cy="68775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665018"/>
            <a:ext cx="10515600" cy="45720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над произведением. Работа в группах</a:t>
            </a:r>
            <a:r>
              <a:rPr lang="ru-RU" sz="3600" b="1" dirty="0" smtClean="0">
                <a:solidFill>
                  <a:srgbClr val="660066"/>
                </a:solidFill>
              </a:rPr>
              <a:t/>
            </a:r>
            <a:br>
              <a:rPr lang="ru-RU" sz="3600" b="1" dirty="0" smtClean="0">
                <a:solidFill>
                  <a:srgbClr val="660066"/>
                </a:solidFill>
              </a:rPr>
            </a:br>
            <a:endParaRPr lang="ru-RU" sz="3600" b="1" dirty="0">
              <a:solidFill>
                <a:srgbClr val="660066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4181" y="1219200"/>
            <a:ext cx="11263745" cy="544483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группа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Каким предстает перед нами Вася в эпизоде с куклой?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группа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вы понимаете слова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Тыбурция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обращенные к Васе: «Может быть, это и хорошо, что твоя дорога пролегла через нашу»? 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группа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вы думаете, что сказал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Тыбурций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отцу Васи?</a:t>
            </a: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660066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группа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Как изменилось отношение отца к сыну? Что увидел судья с помощью поступка </a:t>
            </a:r>
            <a:r>
              <a:rPr lang="ru-RU" b="1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Тыбурция</a:t>
            </a:r>
            <a:r>
              <a:rPr lang="ru-RU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2996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2509" y="0"/>
            <a:ext cx="12857018" cy="840971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144" y="-467302"/>
            <a:ext cx="7938655" cy="458585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418" y="500062"/>
            <a:ext cx="10515600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4142509"/>
            <a:ext cx="10515600" cy="203445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Кульминация</a:t>
            </a:r>
            <a:r>
              <a:rPr lang="ru-RU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– момент наивысшего напряжения в художественном произведении.</a:t>
            </a:r>
          </a:p>
          <a:p>
            <a:pPr marL="0" indent="0" algn="ctr">
              <a:buNone/>
            </a:pP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32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Какой эпизод является кульминацией произведения? Почему?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0805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0800000">
            <a:off x="-1" y="-138545"/>
            <a:ext cx="12430069" cy="723362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601691" cy="1325563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>
                <a:solidFill>
                  <a:srgbClr val="00B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парах</a:t>
            </a:r>
            <a:endParaRPr lang="ru-RU" sz="4000" b="1" dirty="0">
              <a:solidFill>
                <a:srgbClr val="00B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0327" y="2382982"/>
            <a:ext cx="10813473" cy="4336473"/>
          </a:xfrm>
        </p:spPr>
        <p:txBody>
          <a:bodyPr/>
          <a:lstStyle/>
          <a:p>
            <a:pPr marL="0" indent="0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Найдите и прочитайте в тексте отрывок, в котором говорится, как кукла повлияла на Марусю?</a:t>
            </a:r>
          </a:p>
          <a:p>
            <a:pPr marL="0" indent="0">
              <a:buNone/>
            </a:pPr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Какие тревожные моменты доставила кукла Васе?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7013001"/>
      </p:ext>
    </p:extLst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5309" y="213025"/>
            <a:ext cx="4762973" cy="6354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39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3965" y="115881"/>
            <a:ext cx="4178508" cy="661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520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</TotalTime>
  <Words>376</Words>
  <Application>Microsoft Office PowerPoint</Application>
  <PresentationFormat>Произвольный</PresentationFormat>
  <Paragraphs>38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Блиц-опрос</vt:lpstr>
      <vt:lpstr>Презентация PowerPoint</vt:lpstr>
      <vt:lpstr>Лучше иметь в груди кусочек человеческого сердца вместо холодного камня.  </vt:lpstr>
      <vt:lpstr>Работа над произведением. Работа в группах </vt:lpstr>
      <vt:lpstr>Презентация PowerPoint</vt:lpstr>
      <vt:lpstr>Работа в парах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Прочитайте фразы и скажите, как изменилось отношение отца к сыну? </vt:lpstr>
      <vt:lpstr>Доброта </vt:lpstr>
      <vt:lpstr>Домашнее задание 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Лучше иметь в груди кусочек человеческого сердца вместо холодного камня.  </dc:title>
  <dc:creator>Пользователь Windows</dc:creator>
  <cp:lastModifiedBy>Энвер</cp:lastModifiedBy>
  <cp:revision>14</cp:revision>
  <dcterms:created xsi:type="dcterms:W3CDTF">2018-02-27T19:07:31Z</dcterms:created>
  <dcterms:modified xsi:type="dcterms:W3CDTF">2018-02-27T23:27:38Z</dcterms:modified>
</cp:coreProperties>
</file>