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68" r:id="rId5"/>
    <p:sldId id="270" r:id="rId6"/>
    <p:sldId id="269" r:id="rId7"/>
    <p:sldId id="271" r:id="rId8"/>
    <p:sldId id="272" r:id="rId9"/>
    <p:sldId id="273" r:id="rId10"/>
    <p:sldId id="274" r:id="rId11"/>
    <p:sldId id="275" r:id="rId12"/>
    <p:sldId id="27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8584FD-BDB2-4ACC-8A2B-6D3407EBC267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52787-3FF4-443A-AAE0-17B26F674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26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alphaModFix amt="9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AE6C4A-727A-4563-BCC9-CEA64C7DAC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81285" y="1122363"/>
            <a:ext cx="6481823" cy="2387600"/>
          </a:xfrm>
        </p:spPr>
        <p:txBody>
          <a:bodyPr anchor="b"/>
          <a:lstStyle>
            <a:lvl1pPr algn="ctr">
              <a:defRPr sz="6000" b="1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EC8C5C-04A0-48F9-A3F7-80EFFB8EB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EF3497DE-5B41-46AD-8507-F852BE4BEEA9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92F4D7-7A2D-4B51-8D4D-EBE8C188F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FCFE8-6A34-452F-AC4F-F65E9B21B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2F1DD401-E045-48F5-BF01-5EF48C8F69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id="{763DEFE3-AC90-4A91-98DF-F60191B12BB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965700" cy="6858000"/>
          </a:xfrm>
        </p:spPr>
        <p:txBody>
          <a:bodyPr/>
          <a:lstStyle>
            <a:lvl1pPr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B5A77C4-ACBF-493A-9796-D990264C90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81285" y="3602038"/>
            <a:ext cx="6481823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83275842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C1443E-5C2C-46C5-A840-F4C3C0EDF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57D9C0-0071-4E02-8160-5522886F2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E6CB3E3-E011-4ADA-AA25-FF287E3E7F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67D4FF-B00A-44AA-8920-8EB8BC671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78C2BCF-EFA8-43CB-AAE3-A2D302012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730D874-27D6-40F3-BF8C-9593851ED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111850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042AEC-7C5F-4C27-A3F8-B9C6FBC07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7637483-9A5A-4C7F-B542-AFDDD354E3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5D7E7E7-9AC3-425F-AFE5-2D984D1F7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3ECFD37-1761-4E92-95E5-76122179B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CDB354-AF56-4A3B-97D3-2CBCE32DB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0BCB6D7-119F-4E5C-93E2-1C0B39764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214796"/>
      </p:ext>
    </p:extLst>
  </p:cSld>
  <p:clrMapOvr>
    <a:masterClrMapping/>
  </p:clrMapOvr>
  <p:transition spd="med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A9B34C-0F74-40A1-95F6-F838A06FD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B48C5AA-80FD-4D7F-9FD6-BAA885F85C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CE6E9F-37E1-4786-A021-A81D6564F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D27DE2-1EAB-45B7-B9E0-47E90AED2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12367E-E8EA-4357-8330-6B9A36FC5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189205"/>
      </p:ext>
    </p:extLst>
  </p:cSld>
  <p:clrMapOvr>
    <a:masterClrMapping/>
  </p:clrMapOvr>
  <p:transition spd="med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B9BDA3E-0158-40F6-9873-9798C5EE9E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7E2602E-1E1D-49CA-BF7D-35C567E55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25FFA2-8519-40CD-A895-1F6CE5C0A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9B3035-82D3-45A5-BF86-DE349CC04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9CDEC8-601B-4C55-BF7F-E1B1EAC78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632124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D726B7-0BEE-4121-86DF-96B9529D8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795A32-F50A-41B7-8370-1308BCD582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E2B0A2-8088-4206-BDC9-775EA5F27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5EA032-0756-4C24-968A-DDF30F02D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6D4E1C-F2C4-481E-945F-36D9770CF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159002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E287ED3-2DE1-4440-9BAE-C8EE7413422A}"/>
              </a:ext>
            </a:extLst>
          </p:cNvPr>
          <p:cNvSpPr/>
          <p:nvPr userDrawn="1"/>
        </p:nvSpPr>
        <p:spPr>
          <a:xfrm>
            <a:off x="0" y="2974694"/>
            <a:ext cx="12192000" cy="388330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D726B7-0BEE-4121-86DF-96B9529D8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365125"/>
            <a:ext cx="52578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id="{CA6A3313-0005-4834-8566-7A21A2EC58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5114" y="365124"/>
            <a:ext cx="4849511" cy="6174571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A9E456F4-DBB4-415C-AD65-9A75F2AF27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0" y="3183037"/>
            <a:ext cx="5257800" cy="33558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585775186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4B447CB-72A5-4213-8DEA-D1F59BCA46AE}"/>
              </a:ext>
            </a:extLst>
          </p:cNvPr>
          <p:cNvSpPr/>
          <p:nvPr userDrawn="1"/>
        </p:nvSpPr>
        <p:spPr>
          <a:xfrm>
            <a:off x="7662441" y="0"/>
            <a:ext cx="4529560" cy="704898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id="{CA6A3313-0005-4834-8566-7A21A2EC58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198" y="3429000"/>
            <a:ext cx="10515601" cy="275188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563F5CE-457E-4C7E-871F-9A4FE29FF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824241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E1D4CC8E-85DC-49A9-AEE0-B931325B0A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1944688"/>
            <a:ext cx="10515600" cy="13255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42337510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76AE17-89CC-436B-A559-479001BBA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5C02B9C-917A-4DAE-AC9D-808F57C5A3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724242-E50A-405A-856A-C6F0F923E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B6758A-8786-4B02-8EBC-711F254F6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ED30EA-FF72-42A7-9EF2-3C9B61F3F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123442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84194B-2A31-4D8D-8ACA-FE76C45F0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45BAE8-9E59-4470-A65B-9ADF673920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B3DEE03-612E-406D-9587-1F7A55B1B5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4AC6BB-5064-4021-ADD0-C7DC90FC6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42DC05-DA4C-4D5F-898C-14246AE46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4397521-B5E4-4383-BBCA-180ECE1FA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963891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875011-A2D0-4284-ADB4-322053919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25D32F-86F1-4653-B724-7BEE9935F5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CC739AB-944F-4035-9084-904C2FBB2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CB889B8-3F03-4BB0-A849-3EC4B22CDC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5AAF1E1-2134-412F-AD1C-67161DFBA8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38D1C0D-9DFC-412C-9D6A-F1F139CCB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DCD8C20-6C8E-4C2E-B883-7D5631A9C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1ADA6FF-10CC-482D-8CFF-08142B3AC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639495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DBB886-A8B1-49F3-BAFC-8B87EDD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6B2DB2F-56D6-4DD6-B51A-1E5D1EBAB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8E79796-68C4-49A1-B3AF-17E1FE6E6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7CF920D-6621-4092-B980-CB4DD443C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328935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5EF3B97-C29E-494A-9477-C8AD804ED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7DE-5B41-46AD-8507-F852BE4BEEA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08FCFC6-B52D-4E6B-AFAB-8B2B33318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3D5148-E958-4CC7-9D5D-4531A7C83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789566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84381E-2897-444E-AE51-4C41F44DE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E98346B-E812-475F-A454-0C44E1F6BE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FFA7FE-F892-41A2-8232-ACBF7E8791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497DE-5B41-46AD-8507-F852BE4BEEA9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038E1C-9760-4B22-8F28-24AAC08795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02B5DE-B073-4901-889E-7B1B8B7412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DD401-E045-48F5-BF01-5EF48C8F6973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5"/>
            <a:extLst>
              <a:ext uri="{FF2B5EF4-FFF2-40B4-BE49-F238E27FC236}">
                <a16:creationId xmlns:a16="http://schemas.microsoft.com/office/drawing/2014/main" id="{F402B95D-1496-4CE2-9690-F5812D03F93D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509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spd="med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fif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5.xml"/><Relationship Id="rId7" Type="http://schemas.openxmlformats.org/officeDocument/2006/relationships/slide" Target="slide8.xml"/><Relationship Id="rId12" Type="http://schemas.openxmlformats.org/officeDocument/2006/relationships/image" Target="../media/image1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11" Type="http://schemas.openxmlformats.org/officeDocument/2006/relationships/image" Target="../media/image12.jpeg"/><Relationship Id="rId5" Type="http://schemas.openxmlformats.org/officeDocument/2006/relationships/slide" Target="slide7.xml"/><Relationship Id="rId10" Type="http://schemas.openxmlformats.org/officeDocument/2006/relationships/slide" Target="slide12.xml"/><Relationship Id="rId4" Type="http://schemas.openxmlformats.org/officeDocument/2006/relationships/slide" Target="slide6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slide" Target="slide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slide" Target="slide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8EE5463A-8C35-4193-894B-F4D958DDCC9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79" b="4079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5620792" y="764275"/>
            <a:ext cx="601866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Bahnschrift Light" panose="020B0502040204020203" pitchFamily="34" charset="0"/>
              </a:rPr>
              <a:t>А Ч О З Т Н И</a:t>
            </a:r>
          </a:p>
          <a:p>
            <a:pPr algn="ctr"/>
            <a:endParaRPr lang="ru-RU" sz="4000" dirty="0" smtClean="0">
              <a:solidFill>
                <a:schemeClr val="accent2">
                  <a:lumMod val="75000"/>
                </a:schemeClr>
              </a:solidFill>
              <a:latin typeface="Bahnschrift Light" panose="020B0502040204020203" pitchFamily="34" charset="0"/>
            </a:endParaRPr>
          </a:p>
          <a:p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Bahnschrift Light" panose="020B0502040204020203" pitchFamily="34" charset="0"/>
            </a:endParaRPr>
          </a:p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Bahnschrift Light" panose="020B0502040204020203" pitchFamily="34" charset="0"/>
              </a:rPr>
              <a:t>     14.1.13.1.33    18.16.5.10.15.1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095" y="4247623"/>
            <a:ext cx="4967785" cy="20437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665" y="764275"/>
            <a:ext cx="742314" cy="74231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647" y="2164658"/>
            <a:ext cx="739728" cy="74231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086" y="4831308"/>
            <a:ext cx="875634" cy="87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1404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3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124" y="-17362"/>
            <a:ext cx="1331876" cy="134801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2" y="-145501"/>
            <a:ext cx="1137110" cy="14829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41970" y="271926"/>
            <a:ext cx="7765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73413" y="2238233"/>
            <a:ext cx="7352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Нарисуйте 3 главные «визитные карточки» Тульской области</a:t>
            </a:r>
            <a:endParaRPr lang="ru-RU" sz="36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67" y="3132468"/>
            <a:ext cx="4007893" cy="3005920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10986448" y="5991367"/>
            <a:ext cx="859809" cy="70968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1071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3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124" y="-17362"/>
            <a:ext cx="1331876" cy="134801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2" y="-145501"/>
            <a:ext cx="1137110" cy="14829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60335" y="271926"/>
            <a:ext cx="776557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40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i="1" dirty="0">
              <a:solidFill>
                <a:schemeClr val="accent2">
                  <a:lumMod val="7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04295" y="2279177"/>
            <a:ext cx="94737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четверостишие про Тульскую область</a:t>
            </a:r>
            <a:endParaRPr lang="ru-RU" sz="44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726" y="3439235"/>
            <a:ext cx="3465166" cy="3034495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10986448" y="5991367"/>
            <a:ext cx="859809" cy="70968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5867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3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124" y="-17362"/>
            <a:ext cx="1331876" cy="134801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2" y="-145501"/>
            <a:ext cx="1137110" cy="14829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60335" y="271926"/>
            <a:ext cx="776557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u-RU" sz="40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i="1" dirty="0">
              <a:solidFill>
                <a:schemeClr val="accent2">
                  <a:lumMod val="7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54389" y="1705971"/>
            <a:ext cx="76973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Напишите, как можно больше достопримечательностей Тульского края.</a:t>
            </a:r>
            <a:endParaRPr lang="ru-RU" sz="40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" y="2586249"/>
            <a:ext cx="3957851" cy="3957851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10986448" y="5991367"/>
            <a:ext cx="859809" cy="70968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5556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6" r="13796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5540991" y="163773"/>
            <a:ext cx="61687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  <a:latin typeface="Bahnschrift" panose="020B0502040204020203" pitchFamily="34" charset="0"/>
              </a:rPr>
              <a:t>Край наш Тульский</a:t>
            </a:r>
            <a:endParaRPr lang="ru-RU" sz="6600" dirty="0">
              <a:solidFill>
                <a:schemeClr val="accent2">
                  <a:lumMod val="75000"/>
                </a:schemeClr>
              </a:solidFill>
              <a:latin typeface="Bahnschrift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8725" y="4653886"/>
            <a:ext cx="3105189" cy="18631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649" y="4653886"/>
            <a:ext cx="3128736" cy="19789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646" y="2287431"/>
            <a:ext cx="3226071" cy="1992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9770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24585" y="0"/>
            <a:ext cx="7765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Bahnschrift" panose="020B0502040204020203" pitchFamily="34" charset="0"/>
              </a:rPr>
              <a:t>Категории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6603" y="1446662"/>
            <a:ext cx="2224585" cy="9280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промысел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6603" y="5777551"/>
            <a:ext cx="2224585" cy="9280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6603" y="3708258"/>
            <a:ext cx="2224585" cy="9280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>
            <a:hlinkClick r:id="rId2" action="ppaction://hlinksldjump"/>
          </p:cNvPr>
          <p:cNvSpPr/>
          <p:nvPr/>
        </p:nvSpPr>
        <p:spPr>
          <a:xfrm>
            <a:off x="3261815" y="1337480"/>
            <a:ext cx="1842448" cy="11464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вал 16">
            <a:hlinkClick r:id="rId3" action="ppaction://hlinksldjump"/>
          </p:cNvPr>
          <p:cNvSpPr/>
          <p:nvPr/>
        </p:nvSpPr>
        <p:spPr>
          <a:xfrm>
            <a:off x="6375778" y="1330656"/>
            <a:ext cx="1842448" cy="11464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вал 17">
            <a:hlinkClick r:id="rId4" action="ppaction://hlinksldjump"/>
          </p:cNvPr>
          <p:cNvSpPr/>
          <p:nvPr/>
        </p:nvSpPr>
        <p:spPr>
          <a:xfrm>
            <a:off x="9118977" y="1273945"/>
            <a:ext cx="1842448" cy="11464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112826" y="3557515"/>
            <a:ext cx="1842448" cy="11464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10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Овал 26">
            <a:hlinkClick r:id="rId6" action="ppaction://hlinksldjump"/>
          </p:cNvPr>
          <p:cNvSpPr/>
          <p:nvPr/>
        </p:nvSpPr>
        <p:spPr>
          <a:xfrm>
            <a:off x="3261815" y="5649132"/>
            <a:ext cx="1842448" cy="11464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Овал 28">
            <a:hlinkClick r:id="rId7" action="ppaction://hlinksldjump"/>
          </p:cNvPr>
          <p:cNvSpPr/>
          <p:nvPr/>
        </p:nvSpPr>
        <p:spPr>
          <a:xfrm>
            <a:off x="6375778" y="3507474"/>
            <a:ext cx="1842448" cy="11464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Овал 29">
            <a:hlinkClick r:id="rId8" action="ppaction://hlinksldjump"/>
          </p:cNvPr>
          <p:cNvSpPr/>
          <p:nvPr/>
        </p:nvSpPr>
        <p:spPr>
          <a:xfrm>
            <a:off x="6375778" y="5593305"/>
            <a:ext cx="1842448" cy="11464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9216781" y="3489894"/>
            <a:ext cx="1842448" cy="11464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30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Овал 32">
            <a:hlinkClick r:id="rId10" action="ppaction://hlinksldjump"/>
          </p:cNvPr>
          <p:cNvSpPr/>
          <p:nvPr/>
        </p:nvSpPr>
        <p:spPr>
          <a:xfrm>
            <a:off x="9233839" y="5649132"/>
            <a:ext cx="1842448" cy="11464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124" y="-17362"/>
            <a:ext cx="1331876" cy="134801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2" y="-145501"/>
            <a:ext cx="1137110" cy="148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0253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60335" y="656647"/>
            <a:ext cx="7765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Bahnschrift" panose="020B0502040204020203" pitchFamily="34" charset="0"/>
              </a:rPr>
              <a:t>Народный промысел </a:t>
            </a:r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latin typeface="Bahnschrift" panose="020B0502040204020203" pitchFamily="34" charset="0"/>
              </a:rPr>
              <a:t>10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Bahnschrift" panose="020B0502040204020203" pitchFamily="34" charset="0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124" y="-17362"/>
            <a:ext cx="1331876" cy="134801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2" y="-145501"/>
            <a:ext cx="1137110" cy="1482981"/>
          </a:xfrm>
          <a:prstGeom prst="rect">
            <a:avLst/>
          </a:prstGeom>
        </p:spPr>
      </p:pic>
      <p:sp>
        <p:nvSpPr>
          <p:cNvPr id="2" name="Управляющая кнопка: домой 1">
            <a:hlinkClick r:id="rId4" action="ppaction://hlinksldjump" highlightClick="1"/>
          </p:cNvPr>
          <p:cNvSpPr/>
          <p:nvPr/>
        </p:nvSpPr>
        <p:spPr>
          <a:xfrm>
            <a:off x="10986448" y="5991367"/>
            <a:ext cx="859809" cy="70968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9386" y="2214461"/>
            <a:ext cx="69290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эта игрушка?</a:t>
            </a:r>
            <a:endParaRPr lang="ru-RU" sz="44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62" y="2807450"/>
            <a:ext cx="3183917" cy="318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3579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3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124" y="-17362"/>
            <a:ext cx="1331876" cy="134801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2" y="-145501"/>
            <a:ext cx="1137110" cy="14829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5528" y="375313"/>
            <a:ext cx="7765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Bahnschrift" panose="020B0502040204020203" pitchFamily="34" charset="0"/>
              </a:rPr>
              <a:t>Народный промысел </a:t>
            </a:r>
            <a:r>
              <a:rPr lang="ru-RU" sz="4400" i="1" dirty="0">
                <a:solidFill>
                  <a:schemeClr val="accent2">
                    <a:lumMod val="75000"/>
                  </a:schemeClr>
                </a:solidFill>
                <a:latin typeface="Bahnschrift" panose="020B0502040204020203" pitchFamily="34" charset="0"/>
              </a:rPr>
              <a:t>2</a:t>
            </a:r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latin typeface="Bahnschrift" panose="020B0502040204020203" pitchFamily="34" charset="0"/>
              </a:rPr>
              <a:t>0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5704" y="2333768"/>
            <a:ext cx="93452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музыкальный инструмент является гордостью Тульского края?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74" y="4149486"/>
            <a:ext cx="2660177" cy="26601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613" y="4288647"/>
            <a:ext cx="2797791" cy="25210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124" y="4190996"/>
            <a:ext cx="2947688" cy="26601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26122" y="3630304"/>
            <a:ext cx="1195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1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31160" y="3630304"/>
            <a:ext cx="1195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3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49516" y="3667776"/>
            <a:ext cx="1195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Управляющая кнопка: домой 13">
            <a:hlinkClick r:id="rId7" action="ppaction://hlinksldjump" highlightClick="1"/>
          </p:cNvPr>
          <p:cNvSpPr/>
          <p:nvPr/>
        </p:nvSpPr>
        <p:spPr>
          <a:xfrm>
            <a:off x="11464119" y="6168788"/>
            <a:ext cx="727881" cy="68238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8518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3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124" y="-17362"/>
            <a:ext cx="1331876" cy="134801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2" y="-145501"/>
            <a:ext cx="1137110" cy="14829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60335" y="271926"/>
            <a:ext cx="7765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Bahnschrift" panose="020B0502040204020203" pitchFamily="34" charset="0"/>
              </a:rPr>
              <a:t>Народный промысел </a:t>
            </a:r>
            <a:r>
              <a:rPr lang="ru-RU" sz="4400" i="1" dirty="0">
                <a:solidFill>
                  <a:schemeClr val="accent2">
                    <a:lumMod val="75000"/>
                  </a:schemeClr>
                </a:solidFill>
                <a:latin typeface="Bahnschrift" panose="020B0502040204020203" pitchFamily="34" charset="0"/>
              </a:rPr>
              <a:t>3</a:t>
            </a:r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latin typeface="Bahnschrift" panose="020B0502040204020203" pitchFamily="34" charset="0"/>
              </a:rPr>
              <a:t>0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62066" y="1801900"/>
            <a:ext cx="89119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основал промышленное самоварное производство?</a:t>
            </a:r>
            <a:endParaRPr lang="ru-RU" sz="40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67" y="3370999"/>
            <a:ext cx="4414324" cy="3098042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5" action="ppaction://hlinksldjump" highlightClick="1"/>
          </p:cNvPr>
          <p:cNvSpPr/>
          <p:nvPr/>
        </p:nvSpPr>
        <p:spPr>
          <a:xfrm>
            <a:off x="10986448" y="5991367"/>
            <a:ext cx="859809" cy="70968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0816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3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124" y="-17362"/>
            <a:ext cx="1331876" cy="134801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2" y="-145501"/>
            <a:ext cx="1137110" cy="14829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60335" y="271926"/>
            <a:ext cx="7765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 </a:t>
            </a:r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12441" y="2442949"/>
            <a:ext cx="74107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по-другому называют Музей оружия?</a:t>
            </a:r>
            <a:endParaRPr lang="ru-RU" sz="40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6" y="3493826"/>
            <a:ext cx="5382356" cy="3029803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10986448" y="5991367"/>
            <a:ext cx="859809" cy="70968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09146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3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124" y="-17362"/>
            <a:ext cx="1331876" cy="134801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2" y="-145501"/>
            <a:ext cx="1137110" cy="14829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9643" y="407607"/>
            <a:ext cx="776557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 </a:t>
            </a:r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44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i="1" dirty="0">
              <a:solidFill>
                <a:schemeClr val="accent2">
                  <a:lumMod val="7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26122" y="1678675"/>
            <a:ext cx="98558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усадьба находится в Тульской области? Какой известный человек жил в ней?</a:t>
            </a:r>
            <a:endParaRPr lang="ru-RU" sz="32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72" y="2755892"/>
            <a:ext cx="3444466" cy="26866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265" y="2891414"/>
            <a:ext cx="3376628" cy="25511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252" y="2755891"/>
            <a:ext cx="3815638" cy="26866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9684" y="5964072"/>
            <a:ext cx="2593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05533" y="5964070"/>
            <a:ext cx="2593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74041" y="5964071"/>
            <a:ext cx="2593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Управляющая кнопка: домой 11">
            <a:hlinkClick r:id="rId7" action="ppaction://hlinksldjump" highlightClick="1"/>
          </p:cNvPr>
          <p:cNvSpPr/>
          <p:nvPr/>
        </p:nvSpPr>
        <p:spPr>
          <a:xfrm>
            <a:off x="10986448" y="5991367"/>
            <a:ext cx="859809" cy="70968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15371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3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124" y="-17362"/>
            <a:ext cx="1331876" cy="134801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2" y="-145501"/>
            <a:ext cx="1137110" cy="148298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56620" y="471981"/>
            <a:ext cx="67730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 </a:t>
            </a:r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u-RU" sz="44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96836" y="2293994"/>
            <a:ext cx="56365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 посвящён этот памятник?</a:t>
            </a:r>
            <a:endParaRPr lang="ru-RU" sz="32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676" y="1487606"/>
            <a:ext cx="4468665" cy="5253864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10986448" y="5991367"/>
            <a:ext cx="859809" cy="70968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9008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121</Words>
  <Application>Microsoft Office PowerPoint</Application>
  <PresentationFormat>Широкоэкранный</PresentationFormat>
  <Paragraphs>42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Bahnschrift</vt:lpstr>
      <vt:lpstr>Bahnschrift Light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Гаяна</cp:lastModifiedBy>
  <cp:revision>16</cp:revision>
  <dcterms:created xsi:type="dcterms:W3CDTF">2021-12-05T12:50:35Z</dcterms:created>
  <dcterms:modified xsi:type="dcterms:W3CDTF">2022-02-08T17:52:08Z</dcterms:modified>
</cp:coreProperties>
</file>