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1" r:id="rId3"/>
    <p:sldMasterId id="2147483682" r:id="rId4"/>
    <p:sldMasterId id="2147483693" r:id="rId5"/>
    <p:sldMasterId id="2147483704" r:id="rId6"/>
  </p:sldMasterIdLst>
  <p:notesMasterIdLst>
    <p:notesMasterId r:id="rId22"/>
  </p:notesMasterIdLst>
  <p:sldIdLst>
    <p:sldId id="293" r:id="rId7"/>
    <p:sldId id="268" r:id="rId8"/>
    <p:sldId id="288" r:id="rId9"/>
    <p:sldId id="294" r:id="rId10"/>
    <p:sldId id="295" r:id="rId11"/>
    <p:sldId id="291" r:id="rId12"/>
    <p:sldId id="272" r:id="rId13"/>
    <p:sldId id="279" r:id="rId14"/>
    <p:sldId id="275" r:id="rId15"/>
    <p:sldId id="276" r:id="rId16"/>
    <p:sldId id="297" r:id="rId17"/>
    <p:sldId id="296" r:id="rId18"/>
    <p:sldId id="292" r:id="rId19"/>
    <p:sldId id="298" r:id="rId20"/>
    <p:sldId id="299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A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3D2FD-5AEF-451A-B768-A398E0EC8778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697E7-34E7-4F0A-886E-A768FAD86D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788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My First Template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5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My First Template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63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375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3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48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912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667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23720" y="1010678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4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14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265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80775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Flowchart: Off-page Connector 1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272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0825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5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57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9251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332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60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667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23720" y="1010678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4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49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1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3495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77049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Flowchart: Off-page Connector 1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700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419989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3271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013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212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59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667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23720" y="1010678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4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32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0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924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69162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Flowchart: Off-page Connector 1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314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65179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1654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564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195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4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870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667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23720" y="1010678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4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99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70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93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70579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Flowchart: Off-page Connector 1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748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96111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14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67"/>
                <a:endParaRPr lang="en-US" sz="26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3710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2753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484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925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791720" y="541356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667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23720" y="1010678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4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0" name="Flowchart: Off-page Connector 9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49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13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496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04852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18" name="Flowchart: Off-page Connector 17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65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57899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225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4181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46621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61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7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5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55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F58D4-787E-4171-BFCF-F6DA0C1797A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769BC-B8BD-4EEA-BE83-F35E6BB2EB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14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1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41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80" r:id="rId8"/>
    <p:sldLayoutId id="2147483681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65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1" r:id="rId8"/>
    <p:sldLayoutId id="2147483692" r:id="rId9"/>
    <p:sldLayoutId id="2147484001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916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717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3" r:id="rId8"/>
    <p:sldLayoutId id="2147483714" r:id="rId9"/>
    <p:sldLayoutId id="2147484002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37.jpg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38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png"/><Relationship Id="rId3" Type="http://schemas.microsoft.com/office/2007/relationships/hdphoto" Target="../media/hdphoto2.wdp"/><Relationship Id="rId7" Type="http://schemas.openxmlformats.org/officeDocument/2006/relationships/image" Target="../media/image11.jpg"/><Relationship Id="rId12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g"/><Relationship Id="rId15" Type="http://schemas.openxmlformats.org/officeDocument/2006/relationships/image" Target="../media/image19.png"/><Relationship Id="rId10" Type="http://schemas.openxmlformats.org/officeDocument/2006/relationships/image" Target="../media/image14.jpg"/><Relationship Id="rId4" Type="http://schemas.openxmlformats.org/officeDocument/2006/relationships/image" Target="../media/image8.jpg"/><Relationship Id="rId9" Type="http://schemas.openxmlformats.org/officeDocument/2006/relationships/image" Target="../media/image13.jp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93" r="8927" b="128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29000" y="1104900"/>
            <a:ext cx="6565900" cy="400327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87750" y="1295599"/>
            <a:ext cx="6248400" cy="238760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Виртуальный </a:t>
            </a:r>
            <a:r>
              <a:rPr lang="ru-RU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методический </a:t>
            </a:r>
            <a:r>
              <a:rPr lang="ru-RU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кабинет:</a:t>
            </a: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/>
            </a:r>
            <a:b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</a:b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 онлайн-система </a:t>
            </a: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комплексного сопровождения </a:t>
            </a: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педагогов</a:t>
            </a:r>
            <a:endParaRPr lang="ru-RU" sz="40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16500" y="3873897"/>
            <a:ext cx="4419600" cy="1234281"/>
          </a:xfrm>
        </p:spPr>
        <p:txBody>
          <a:bodyPr>
            <a:normAutofit fontScale="92500"/>
          </a:bodyPr>
          <a:lstStyle/>
          <a:p>
            <a:pPr algn="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Жиликова О.В.</a:t>
            </a:r>
          </a:p>
          <a:p>
            <a:pPr algn="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Заместитель заведующего по ВМР, старший воспитатель МКДОУ д/с №10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26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47" y="1154241"/>
            <a:ext cx="3354833" cy="519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233814" y="165463"/>
            <a:ext cx="3060700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Репозиторий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74795" y="77023"/>
            <a:ext cx="39536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Виртуальный методический кабинет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9"/>
          <a:stretch/>
        </p:blipFill>
        <p:spPr>
          <a:xfrm>
            <a:off x="7783678" y="1154241"/>
            <a:ext cx="3288616" cy="519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444" y="1875483"/>
            <a:ext cx="31115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2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sp>
        <p:nvSpPr>
          <p:cNvPr id="14" name="Bent Arrow 13"/>
          <p:cNvSpPr/>
          <p:nvPr/>
        </p:nvSpPr>
        <p:spPr>
          <a:xfrm rot="10800000" flipH="1">
            <a:off x="3547595" y="5436840"/>
            <a:ext cx="2282843" cy="60367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grpSp>
        <p:nvGrpSpPr>
          <p:cNvPr id="10" name="Group 9"/>
          <p:cNvGrpSpPr/>
          <p:nvPr/>
        </p:nvGrpSpPr>
        <p:grpSpPr>
          <a:xfrm flipH="1">
            <a:off x="6402892" y="3201803"/>
            <a:ext cx="1444816" cy="3656220"/>
            <a:chOff x="2152507" y="1411974"/>
            <a:chExt cx="1739158" cy="3516910"/>
          </a:xfrm>
          <a:solidFill>
            <a:schemeClr val="accent6"/>
          </a:solidFill>
        </p:grpSpPr>
        <p:sp>
          <p:nvSpPr>
            <p:cNvPr id="11" name="Bent Arrow 10"/>
            <p:cNvSpPr/>
            <p:nvPr/>
          </p:nvSpPr>
          <p:spPr>
            <a:xfrm rot="16200000">
              <a:off x="1677486" y="1886995"/>
              <a:ext cx="1819621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12" name="Bent Arrow 11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26429" y="2533696"/>
            <a:ext cx="2891055" cy="1817016"/>
            <a:chOff x="686838" y="2184398"/>
            <a:chExt cx="1192213" cy="749301"/>
          </a:xfrm>
          <a:solidFill>
            <a:schemeClr val="accent6"/>
          </a:solidFill>
        </p:grpSpPr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sp>
        <p:nvSpPr>
          <p:cNvPr id="13" name="Up Arrow 12"/>
          <p:cNvSpPr/>
          <p:nvPr/>
        </p:nvSpPr>
        <p:spPr>
          <a:xfrm>
            <a:off x="5749912" y="2227954"/>
            <a:ext cx="284709" cy="4630047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198469" y="1189226"/>
            <a:ext cx="3392623" cy="2132249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sp>
        <p:nvSpPr>
          <p:cNvPr id="6" name="Up Arrow 5"/>
          <p:cNvSpPr/>
          <p:nvPr/>
        </p:nvSpPr>
        <p:spPr>
          <a:xfrm>
            <a:off x="6092873" y="3634155"/>
            <a:ext cx="248640" cy="3223844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60157" y="3199689"/>
            <a:ext cx="1444815" cy="3658335"/>
            <a:chOff x="2152508" y="1409938"/>
            <a:chExt cx="1739157" cy="3518946"/>
          </a:xfrm>
          <a:solidFill>
            <a:schemeClr val="accent1"/>
          </a:solidFill>
        </p:grpSpPr>
        <p:sp>
          <p:nvSpPr>
            <p:cNvPr id="5" name="Bent Arrow 4"/>
            <p:cNvSpPr/>
            <p:nvPr/>
          </p:nvSpPr>
          <p:spPr>
            <a:xfrm rot="16200000">
              <a:off x="1677487" y="1884959"/>
              <a:ext cx="1819622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8" name="Bent Arrow 7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sp>
        <p:nvSpPr>
          <p:cNvPr id="15" name="Bent Arrow 14"/>
          <p:cNvSpPr/>
          <p:nvPr/>
        </p:nvSpPr>
        <p:spPr>
          <a:xfrm rot="10800000">
            <a:off x="6263744" y="5436838"/>
            <a:ext cx="2290153" cy="90402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100436" y="2200620"/>
            <a:ext cx="2280901" cy="1433537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97479" y="2584098"/>
            <a:ext cx="2280901" cy="1433537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12993" y="4541583"/>
            <a:ext cx="1756313" cy="1103836"/>
            <a:chOff x="686838" y="2184398"/>
            <a:chExt cx="1192213" cy="749301"/>
          </a:xfrm>
          <a:solidFill>
            <a:schemeClr val="accent5"/>
          </a:solidFill>
        </p:grpSpPr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75741" y="4541583"/>
            <a:ext cx="1756313" cy="1103836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007EAE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3811723" y="2584098"/>
            <a:ext cx="876309" cy="87630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37" name="Freeform 56"/>
          <p:cNvSpPr>
            <a:spLocks noEditPoints="1"/>
          </p:cNvSpPr>
          <p:nvPr/>
        </p:nvSpPr>
        <p:spPr bwMode="auto">
          <a:xfrm>
            <a:off x="5941639" y="3045199"/>
            <a:ext cx="644211" cy="6442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38" name="Freeform 24"/>
          <p:cNvSpPr>
            <a:spLocks noEditPoints="1"/>
          </p:cNvSpPr>
          <p:nvPr/>
        </p:nvSpPr>
        <p:spPr bwMode="auto">
          <a:xfrm>
            <a:off x="3281021" y="4838459"/>
            <a:ext cx="551023" cy="598379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39" name="Freeform 57"/>
          <p:cNvSpPr>
            <a:spLocks noEditPoints="1"/>
          </p:cNvSpPr>
          <p:nvPr/>
        </p:nvSpPr>
        <p:spPr bwMode="auto">
          <a:xfrm>
            <a:off x="8276265" y="4925228"/>
            <a:ext cx="595019" cy="52749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40" name="Freeform 152"/>
          <p:cNvSpPr>
            <a:spLocks noEditPoints="1"/>
          </p:cNvSpPr>
          <p:nvPr/>
        </p:nvSpPr>
        <p:spPr bwMode="auto">
          <a:xfrm>
            <a:off x="5590751" y="1897806"/>
            <a:ext cx="684853" cy="63289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41" name="Freeform 66"/>
          <p:cNvSpPr>
            <a:spLocks noEditPoints="1"/>
          </p:cNvSpPr>
          <p:nvPr/>
        </p:nvSpPr>
        <p:spPr bwMode="auto">
          <a:xfrm>
            <a:off x="7591091" y="3321475"/>
            <a:ext cx="726719" cy="56367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3754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485900" y="1505550"/>
            <a:ext cx="2197669" cy="54168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A6FF"/>
                </a:solidFill>
                <a:effectLst/>
                <a:uLnTx/>
                <a:uFillTx/>
                <a:latin typeface="Arial"/>
                <a:ea typeface="+mn-ea"/>
              </a:rPr>
              <a:t>МЕТОДИЧЕСКИЕ </a:t>
            </a:r>
          </a:p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FA6FF"/>
                </a:solidFill>
                <a:effectLst/>
                <a:uLnTx/>
                <a:uFillTx/>
                <a:latin typeface="Arial"/>
                <a:ea typeface="+mn-ea"/>
              </a:rPr>
              <a:t>ФОРМИРОВАНИЯ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2FA6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553400" y="5080955"/>
            <a:ext cx="1624419" cy="5416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A1FF"/>
                </a:solidFill>
                <a:effectLst/>
                <a:uLnTx/>
                <a:uFillTx/>
                <a:latin typeface="Arial"/>
                <a:ea typeface="+mn-ea"/>
              </a:rPr>
              <a:t>МОЛОДОМУ</a:t>
            </a:r>
          </a:p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3A1FF"/>
                </a:solidFill>
                <a:effectLst/>
                <a:uLnTx/>
                <a:uFillTx/>
                <a:latin typeface="Arial"/>
                <a:ea typeface="+mn-ea"/>
              </a:rPr>
              <a:t> СПЕЦИАЛИСТУ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23A1FF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9552724" y="4371143"/>
            <a:ext cx="2526654" cy="8371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</a:rPr>
              <a:t>КОНКРУСЫ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</a:rPr>
              <a:t>ПРОФЕССИОНАЛЬНОГО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/>
                <a:ea typeface="+mn-ea"/>
              </a:rPr>
              <a:t>МАСТЕРСТВА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639683" y="3418566"/>
            <a:ext cx="1993559" cy="5416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</a:rPr>
              <a:t>ИННОВАЦИОННАЯ </a:t>
            </a:r>
          </a:p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</a:rPr>
              <a:t>ПЛОЩАДКА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7159749" y="1509454"/>
            <a:ext cx="2702663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</a:rPr>
              <a:t>АТТЕСТАЦИЯ ПЕДАГОГОВ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8871284" y="2638807"/>
            <a:ext cx="1726690" cy="5416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</a:rPr>
              <a:t>МЕТОДИЧЕСКАЯ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</a:rPr>
              <a:t>КОПИЛКА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28" y="124208"/>
            <a:ext cx="886435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1378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6" grpId="0" animBg="1"/>
      <p:bldP spid="1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88344" y="171689"/>
            <a:ext cx="9283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Виртуальный методический кабинет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9" b="8758"/>
          <a:stretch/>
        </p:blipFill>
        <p:spPr>
          <a:xfrm>
            <a:off x="1488344" y="1054099"/>
            <a:ext cx="3855697" cy="5228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4" b="10000"/>
          <a:stretch/>
        </p:blipFill>
        <p:spPr>
          <a:xfrm>
            <a:off x="6912056" y="1054099"/>
            <a:ext cx="3859988" cy="5238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758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ent Arrow 13"/>
          <p:cNvSpPr/>
          <p:nvPr/>
        </p:nvSpPr>
        <p:spPr>
          <a:xfrm rot="10800000" flipH="1">
            <a:off x="3547595" y="5436840"/>
            <a:ext cx="2282843" cy="60367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10" name="Group 9"/>
          <p:cNvGrpSpPr/>
          <p:nvPr/>
        </p:nvGrpSpPr>
        <p:grpSpPr>
          <a:xfrm flipH="1">
            <a:off x="6402892" y="3201803"/>
            <a:ext cx="1444816" cy="3656220"/>
            <a:chOff x="2152507" y="1411974"/>
            <a:chExt cx="1739158" cy="3516910"/>
          </a:xfrm>
          <a:solidFill>
            <a:schemeClr val="accent6"/>
          </a:solidFill>
        </p:grpSpPr>
        <p:sp>
          <p:nvSpPr>
            <p:cNvPr id="11" name="Bent Arrow 10"/>
            <p:cNvSpPr/>
            <p:nvPr/>
          </p:nvSpPr>
          <p:spPr>
            <a:xfrm rot="16200000">
              <a:off x="1677486" y="1886995"/>
              <a:ext cx="1819621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2" name="Bent Arrow 11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26429" y="2533696"/>
            <a:ext cx="2891055" cy="1817016"/>
            <a:chOff x="686838" y="2184398"/>
            <a:chExt cx="1192213" cy="749301"/>
          </a:xfrm>
          <a:solidFill>
            <a:schemeClr val="accent6"/>
          </a:solidFill>
        </p:grpSpPr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sp>
        <p:nvSpPr>
          <p:cNvPr id="13" name="Up Arrow 12"/>
          <p:cNvSpPr/>
          <p:nvPr/>
        </p:nvSpPr>
        <p:spPr>
          <a:xfrm>
            <a:off x="5749912" y="2227954"/>
            <a:ext cx="284709" cy="4630047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198469" y="1189226"/>
            <a:ext cx="3392623" cy="2132249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sp>
        <p:nvSpPr>
          <p:cNvPr id="6" name="Up Arrow 5"/>
          <p:cNvSpPr/>
          <p:nvPr/>
        </p:nvSpPr>
        <p:spPr>
          <a:xfrm>
            <a:off x="6092873" y="3634155"/>
            <a:ext cx="248640" cy="3223844"/>
          </a:xfrm>
          <a:prstGeom prst="upArrow">
            <a:avLst>
              <a:gd name="adj1" fmla="val 53549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160157" y="3199689"/>
            <a:ext cx="1444815" cy="3658335"/>
            <a:chOff x="2152508" y="1409938"/>
            <a:chExt cx="1739157" cy="3518946"/>
          </a:xfrm>
          <a:solidFill>
            <a:schemeClr val="accent1"/>
          </a:solidFill>
        </p:grpSpPr>
        <p:sp>
          <p:nvSpPr>
            <p:cNvPr id="5" name="Bent Arrow 4"/>
            <p:cNvSpPr/>
            <p:nvPr/>
          </p:nvSpPr>
          <p:spPr>
            <a:xfrm rot="16200000">
              <a:off x="1677487" y="1884959"/>
              <a:ext cx="1819622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" name="Bent Arrow 7"/>
            <p:cNvSpPr/>
            <p:nvPr/>
          </p:nvSpPr>
          <p:spPr>
            <a:xfrm rot="5400000">
              <a:off x="2547066" y="3584284"/>
              <a:ext cx="1819620" cy="869579"/>
            </a:xfrm>
            <a:prstGeom prst="bentArrow">
              <a:avLst>
                <a:gd name="adj1" fmla="val 17673"/>
                <a:gd name="adj2" fmla="val 10250"/>
                <a:gd name="adj3" fmla="val 0"/>
                <a:gd name="adj4" fmla="val 7030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2667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15" name="Bent Arrow 14"/>
          <p:cNvSpPr/>
          <p:nvPr/>
        </p:nvSpPr>
        <p:spPr>
          <a:xfrm rot="10800000">
            <a:off x="6263744" y="5436838"/>
            <a:ext cx="2290153" cy="904025"/>
          </a:xfrm>
          <a:prstGeom prst="bentArrow">
            <a:avLst>
              <a:gd name="adj1" fmla="val 17673"/>
              <a:gd name="adj2" fmla="val 3577"/>
              <a:gd name="adj3" fmla="val 0"/>
              <a:gd name="adj4" fmla="val 703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100436" y="2200620"/>
            <a:ext cx="2280901" cy="1433537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97479" y="2584098"/>
            <a:ext cx="2280901" cy="1433537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12993" y="4541583"/>
            <a:ext cx="1756313" cy="1103836"/>
            <a:chOff x="686838" y="2184398"/>
            <a:chExt cx="1192213" cy="749301"/>
          </a:xfrm>
          <a:solidFill>
            <a:schemeClr val="accent5"/>
          </a:solidFill>
        </p:grpSpPr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75741" y="4541583"/>
            <a:ext cx="1756313" cy="1103836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srgbClr val="007EAE">
                    <a:lumMod val="50000"/>
                  </a:srgbClr>
                </a:solidFill>
                <a:latin typeface="Arial"/>
              </a:endParaRPr>
            </a:p>
          </p:txBody>
        </p:sp>
      </p:grp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3811723" y="2584098"/>
            <a:ext cx="876309" cy="876309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7" name="Freeform 56"/>
          <p:cNvSpPr>
            <a:spLocks noEditPoints="1"/>
          </p:cNvSpPr>
          <p:nvPr/>
        </p:nvSpPr>
        <p:spPr bwMode="auto">
          <a:xfrm>
            <a:off x="5941639" y="3045199"/>
            <a:ext cx="644211" cy="644211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8" name="Freeform 24"/>
          <p:cNvSpPr>
            <a:spLocks noEditPoints="1"/>
          </p:cNvSpPr>
          <p:nvPr/>
        </p:nvSpPr>
        <p:spPr bwMode="auto">
          <a:xfrm>
            <a:off x="3281021" y="4838459"/>
            <a:ext cx="551023" cy="598379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39" name="Freeform 57"/>
          <p:cNvSpPr>
            <a:spLocks noEditPoints="1"/>
          </p:cNvSpPr>
          <p:nvPr/>
        </p:nvSpPr>
        <p:spPr bwMode="auto">
          <a:xfrm>
            <a:off x="8276265" y="4925228"/>
            <a:ext cx="595019" cy="52749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0" name="Freeform 152"/>
          <p:cNvSpPr>
            <a:spLocks noEditPoints="1"/>
          </p:cNvSpPr>
          <p:nvPr/>
        </p:nvSpPr>
        <p:spPr bwMode="auto">
          <a:xfrm>
            <a:off x="5590751" y="1897806"/>
            <a:ext cx="684853" cy="63289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1" name="Freeform 66"/>
          <p:cNvSpPr>
            <a:spLocks noEditPoints="1"/>
          </p:cNvSpPr>
          <p:nvPr/>
        </p:nvSpPr>
        <p:spPr bwMode="auto">
          <a:xfrm>
            <a:off x="7591091" y="3321475"/>
            <a:ext cx="726719" cy="56367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485900" y="1505550"/>
            <a:ext cx="2197669" cy="54168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2FA6FF"/>
                </a:solidFill>
                <a:latin typeface="Arial"/>
              </a:rPr>
              <a:t>МЕТОДИЧЕСКИЕ </a:t>
            </a:r>
          </a:p>
          <a:p>
            <a:pPr algn="r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2FA6FF"/>
                </a:solidFill>
                <a:latin typeface="Arial"/>
              </a:rPr>
              <a:t>ФОРМИРОВАНИЯ</a:t>
            </a:r>
            <a:endParaRPr lang="en-US" sz="1600" b="1" dirty="0">
              <a:solidFill>
                <a:srgbClr val="2FA6FF"/>
              </a:solidFill>
              <a:latin typeface="Arial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688668" y="5826137"/>
            <a:ext cx="2858924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23A1FF"/>
                </a:solidFill>
                <a:latin typeface="Arial"/>
              </a:rPr>
              <a:t>МОЛОДОМУ СПЕЦИАЛИСТУ</a:t>
            </a:r>
            <a:endParaRPr lang="en-US" sz="1600" b="1" dirty="0">
              <a:solidFill>
                <a:srgbClr val="23A1FF"/>
              </a:solidFill>
              <a:latin typeface="Arial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9509634" y="5602273"/>
            <a:ext cx="2526654" cy="8371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</a:rPr>
              <a:t>КОНКРУСЫ 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</a:rPr>
              <a:t>ПРОФЕССИОНАЛЬНОГО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</a:rPr>
              <a:t>МАСТЕРСТВА</a:t>
            </a:r>
            <a:endParaRPr lang="en-US" sz="1600" b="1" dirty="0">
              <a:solidFill>
                <a:schemeClr val="accent1">
                  <a:lumMod val="20000"/>
                  <a:lumOff val="80000"/>
                </a:schemeClr>
              </a:solidFill>
              <a:latin typeface="Arial"/>
            </a:endParaRP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703546" y="3981560"/>
            <a:ext cx="322748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/>
              </a:rPr>
              <a:t>ИННОВАЦИОННАЯ ПЛОЩАДКА</a:t>
            </a:r>
            <a:endParaRPr lang="en-US" sz="1600" b="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7159749" y="1509454"/>
            <a:ext cx="2702663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B0F0"/>
                </a:solidFill>
                <a:latin typeface="Arial"/>
              </a:rPr>
              <a:t>АТТЕСТАЦИЯ ПЕДАГОГОВ</a:t>
            </a:r>
            <a:endParaRPr lang="en-US" sz="1600" b="1" dirty="0">
              <a:solidFill>
                <a:srgbClr val="00B0F0"/>
              </a:solidFill>
              <a:latin typeface="Arial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8871284" y="2638807"/>
            <a:ext cx="1726690" cy="5416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/>
              </a:rPr>
              <a:t>МЕТОДИЧЕСКАЯ</a:t>
            </a:r>
          </a:p>
          <a:p>
            <a:pPr algn="l" defTabSz="1219170"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Arial"/>
              </a:rPr>
              <a:t>КОПИЛКА</a:t>
            </a:r>
            <a:endParaRPr lang="en-US" sz="1600" b="1" dirty="0">
              <a:solidFill>
                <a:srgbClr val="0070C0"/>
              </a:solidFill>
              <a:latin typeface="Arial"/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28" y="124208"/>
            <a:ext cx="8864352" cy="85961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9792" t="13021" r="6979" b="9375"/>
          <a:stretch/>
        </p:blipFill>
        <p:spPr>
          <a:xfrm>
            <a:off x="5529027" y="1364261"/>
            <a:ext cx="6047199" cy="4510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5" name="Прямоугольник 44"/>
          <p:cNvSpPr/>
          <p:nvPr/>
        </p:nvSpPr>
        <p:spPr>
          <a:xfrm>
            <a:off x="1488344" y="171689"/>
            <a:ext cx="9283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Виртуальный методический кабинет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98" y="923687"/>
            <a:ext cx="3864490" cy="5451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073243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6" grpId="0" animBg="1"/>
      <p:bldP spid="1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sp>
        <p:nvSpPr>
          <p:cNvPr id="58" name="Freeform 5"/>
          <p:cNvSpPr>
            <a:spLocks/>
          </p:cNvSpPr>
          <p:nvPr/>
        </p:nvSpPr>
        <p:spPr bwMode="auto">
          <a:xfrm>
            <a:off x="5943601" y="5606680"/>
            <a:ext cx="315384" cy="152400"/>
          </a:xfrm>
          <a:custGeom>
            <a:avLst/>
            <a:gdLst/>
            <a:ahLst/>
            <a:cxnLst>
              <a:cxn ang="0">
                <a:pos x="149" y="0"/>
              </a:cxn>
              <a:cxn ang="0">
                <a:pos x="72" y="72"/>
              </a:cxn>
              <a:cxn ang="0">
                <a:pos x="0" y="0"/>
              </a:cxn>
              <a:cxn ang="0">
                <a:pos x="149" y="0"/>
              </a:cxn>
            </a:cxnLst>
            <a:rect l="0" t="0" r="r" b="b"/>
            <a:pathLst>
              <a:path w="149" h="72">
                <a:moveTo>
                  <a:pt x="149" y="0"/>
                </a:moveTo>
                <a:lnTo>
                  <a:pt x="72" y="72"/>
                </a:lnTo>
                <a:lnTo>
                  <a:pt x="0" y="0"/>
                </a:lnTo>
                <a:lnTo>
                  <a:pt x="14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5943601" y="1493997"/>
            <a:ext cx="315384" cy="148167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76" y="0"/>
              </a:cxn>
              <a:cxn ang="0">
                <a:pos x="149" y="70"/>
              </a:cxn>
              <a:cxn ang="0">
                <a:pos x="0" y="70"/>
              </a:cxn>
            </a:cxnLst>
            <a:rect l="0" t="0" r="r" b="b"/>
            <a:pathLst>
              <a:path w="149" h="70">
                <a:moveTo>
                  <a:pt x="0" y="70"/>
                </a:moveTo>
                <a:lnTo>
                  <a:pt x="76" y="0"/>
                </a:lnTo>
                <a:lnTo>
                  <a:pt x="149" y="70"/>
                </a:lnTo>
                <a:lnTo>
                  <a:pt x="0" y="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defTabSz="1375467"/>
            <a:fld id="{C136B7D2-B98C-44FD-8D04-7EC62A564975}" type="slidenum">
              <a:rPr lang="en-US">
                <a:solidFill>
                  <a:prstClr val="white"/>
                </a:solidFill>
                <a:latin typeface="Arial"/>
              </a:rPr>
              <a:pPr defTabSz="1375467"/>
              <a:t>14</a:t>
            </a:fld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8294694" y="5423872"/>
            <a:ext cx="740587" cy="2873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375467"/>
            <a:r>
              <a:rPr lang="ru-RU" sz="1867" b="1" dirty="0" err="1" smtClean="0">
                <a:solidFill>
                  <a:srgbClr val="2FA6FF"/>
                </a:solidFill>
                <a:latin typeface="Arial"/>
              </a:rPr>
              <a:t>Митап</a:t>
            </a:r>
            <a:endParaRPr lang="en-US" sz="1867" b="1" dirty="0">
              <a:solidFill>
                <a:srgbClr val="2FA6FF"/>
              </a:solidFill>
              <a:latin typeface="Arial"/>
            </a:endParaRPr>
          </a:p>
        </p:txBody>
      </p:sp>
      <p:sp>
        <p:nvSpPr>
          <p:cNvPr id="185" name="Rectangle 184"/>
          <p:cNvSpPr/>
          <p:nvPr/>
        </p:nvSpPr>
        <p:spPr>
          <a:xfrm>
            <a:off x="2012220" y="2808718"/>
            <a:ext cx="1618521" cy="2873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ru-RU" sz="1867" b="1" dirty="0" smtClean="0">
                <a:solidFill>
                  <a:srgbClr val="0070C0"/>
                </a:solidFill>
                <a:latin typeface="Arial"/>
              </a:rPr>
              <a:t>Мастер-класс</a:t>
            </a:r>
            <a:endParaRPr lang="en-US" sz="1867" b="1" dirty="0">
              <a:solidFill>
                <a:srgbClr val="0070C0"/>
              </a:solidFill>
              <a:latin typeface="Arial"/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8294694" y="1443433"/>
            <a:ext cx="1074012" cy="2873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375467"/>
            <a:r>
              <a:rPr lang="ru-RU" sz="1867" b="1" dirty="0" err="1" smtClean="0">
                <a:solidFill>
                  <a:srgbClr val="008DC3"/>
                </a:solidFill>
                <a:latin typeface="Arial"/>
              </a:rPr>
              <a:t>Воркшоп</a:t>
            </a:r>
            <a:endParaRPr lang="en-US" sz="1867" b="1" dirty="0">
              <a:solidFill>
                <a:srgbClr val="008DC3"/>
              </a:solidFill>
              <a:latin typeface="Arial"/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2052935" y="1314289"/>
            <a:ext cx="1854957" cy="57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375467"/>
            <a:r>
              <a:rPr lang="ru-RU" sz="1867" b="1" dirty="0" smtClean="0">
                <a:solidFill>
                  <a:srgbClr val="00B0F0"/>
                </a:solidFill>
                <a:latin typeface="Arial"/>
              </a:rPr>
              <a:t>Форсайт-сессия</a:t>
            </a:r>
            <a:endParaRPr lang="en-US" sz="1867" b="1" dirty="0">
              <a:solidFill>
                <a:srgbClr val="00B0F0"/>
              </a:solidFill>
              <a:latin typeface="Arial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1792797" y="5118574"/>
            <a:ext cx="2115095" cy="8619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375467"/>
            <a:r>
              <a:rPr lang="ru-RU" sz="1867" b="1" u="sng" dirty="0" smtClean="0">
                <a:solidFill>
                  <a:srgbClr val="00B0F0"/>
                </a:solidFill>
                <a:latin typeface="Arial"/>
              </a:rPr>
              <a:t>Виртуальный методический кабинет</a:t>
            </a:r>
            <a:endParaRPr lang="en-US" sz="1867" b="1" u="sng" dirty="0">
              <a:solidFill>
                <a:srgbClr val="00B0F0"/>
              </a:solidFill>
              <a:latin typeface="Arial"/>
            </a:endParaRPr>
          </a:p>
        </p:txBody>
      </p:sp>
      <p:sp>
        <p:nvSpPr>
          <p:cNvPr id="197" name="Rectangle 196"/>
          <p:cNvSpPr/>
          <p:nvPr/>
        </p:nvSpPr>
        <p:spPr>
          <a:xfrm>
            <a:off x="8591345" y="2672237"/>
            <a:ext cx="1428955" cy="57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1375467"/>
            <a:r>
              <a:rPr lang="ru-RU" sz="1867" b="1" dirty="0" smtClean="0">
                <a:solidFill>
                  <a:srgbClr val="007EAE"/>
                </a:solidFill>
                <a:latin typeface="Arial"/>
              </a:rPr>
              <a:t>Открытая дискуссия</a:t>
            </a:r>
            <a:endParaRPr lang="en-US" sz="1867" b="1" dirty="0">
              <a:solidFill>
                <a:srgbClr val="007EAE"/>
              </a:solidFill>
              <a:latin typeface="Arial"/>
            </a:endParaRPr>
          </a:p>
        </p:txBody>
      </p:sp>
      <p:grpSp>
        <p:nvGrpSpPr>
          <p:cNvPr id="17" name="Group 73"/>
          <p:cNvGrpSpPr/>
          <p:nvPr/>
        </p:nvGrpSpPr>
        <p:grpSpPr>
          <a:xfrm>
            <a:off x="4024345" y="1644653"/>
            <a:ext cx="1240451" cy="288800"/>
            <a:chOff x="2901397" y="1460250"/>
            <a:chExt cx="930338" cy="220268"/>
          </a:xfrm>
        </p:grpSpPr>
        <p:cxnSp>
          <p:nvCxnSpPr>
            <p:cNvPr id="70" name="Straight Connector 6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74"/>
          <p:cNvGrpSpPr/>
          <p:nvPr/>
        </p:nvGrpSpPr>
        <p:grpSpPr>
          <a:xfrm flipH="1">
            <a:off x="6864093" y="1634449"/>
            <a:ext cx="1240451" cy="293691"/>
            <a:chOff x="2901397" y="1460250"/>
            <a:chExt cx="930338" cy="220268"/>
          </a:xfrm>
        </p:grpSpPr>
        <p:cxnSp>
          <p:nvCxnSpPr>
            <p:cNvPr id="76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81"/>
          <p:cNvGrpSpPr/>
          <p:nvPr/>
        </p:nvGrpSpPr>
        <p:grpSpPr>
          <a:xfrm flipV="1">
            <a:off x="4046612" y="5289473"/>
            <a:ext cx="1240451" cy="288800"/>
            <a:chOff x="2901397" y="1460250"/>
            <a:chExt cx="930338" cy="220268"/>
          </a:xfrm>
        </p:grpSpPr>
        <p:cxnSp>
          <p:nvCxnSpPr>
            <p:cNvPr id="83" name="Straight Connector 82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84"/>
          <p:cNvGrpSpPr/>
          <p:nvPr/>
        </p:nvGrpSpPr>
        <p:grpSpPr>
          <a:xfrm flipH="1" flipV="1">
            <a:off x="6831889" y="5307985"/>
            <a:ext cx="1240451" cy="293691"/>
            <a:chOff x="2901397" y="1460250"/>
            <a:chExt cx="930338" cy="220268"/>
          </a:xfrm>
        </p:grpSpPr>
        <p:cxnSp>
          <p:nvCxnSpPr>
            <p:cNvPr id="86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Connector 87"/>
          <p:cNvCxnSpPr/>
          <p:nvPr/>
        </p:nvCxnSpPr>
        <p:spPr>
          <a:xfrm flipH="1">
            <a:off x="3728916" y="2945860"/>
            <a:ext cx="614169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7860269" y="2959559"/>
            <a:ext cx="614169" cy="0"/>
          </a:xfrm>
          <a:prstGeom prst="line">
            <a:avLst/>
          </a:prstGeom>
          <a:ln w="19050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2388443" y="4068845"/>
            <a:ext cx="1226362" cy="2873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defTabSz="1375467"/>
            <a:r>
              <a:rPr lang="ru-RU" sz="1867" b="1" dirty="0" err="1" smtClean="0">
                <a:solidFill>
                  <a:srgbClr val="007EAE"/>
                </a:solidFill>
                <a:latin typeface="Arial"/>
              </a:rPr>
              <a:t>Вебинары</a:t>
            </a:r>
            <a:endParaRPr lang="en-US" sz="1867" b="1" dirty="0">
              <a:solidFill>
                <a:srgbClr val="007EAE"/>
              </a:solidFill>
              <a:latin typeface="Arial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8591345" y="3989747"/>
            <a:ext cx="1279260" cy="57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1375467"/>
            <a:r>
              <a:rPr lang="ru-RU" sz="1867" b="1" dirty="0" smtClean="0">
                <a:solidFill>
                  <a:srgbClr val="23A1FF"/>
                </a:solidFill>
                <a:latin typeface="Arial"/>
              </a:rPr>
              <a:t>Эпик-</a:t>
            </a:r>
            <a:r>
              <a:rPr lang="ru-RU" sz="1867" b="1" dirty="0" err="1" smtClean="0">
                <a:solidFill>
                  <a:srgbClr val="23A1FF"/>
                </a:solidFill>
                <a:latin typeface="Arial"/>
              </a:rPr>
              <a:t>фейл</a:t>
            </a:r>
            <a:r>
              <a:rPr lang="ru-RU" sz="1867" b="1" dirty="0" smtClean="0">
                <a:solidFill>
                  <a:srgbClr val="23A1FF"/>
                </a:solidFill>
                <a:latin typeface="Arial"/>
              </a:rPr>
              <a:t> трек</a:t>
            </a:r>
            <a:endParaRPr lang="en-US" sz="1867" b="1" dirty="0">
              <a:solidFill>
                <a:srgbClr val="23A1FF"/>
              </a:solidFill>
              <a:latin typeface="Arial"/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H="1">
            <a:off x="3742614" y="4307616"/>
            <a:ext cx="614169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7846570" y="4321315"/>
            <a:ext cx="614169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7"/>
          <p:cNvSpPr>
            <a:spLocks/>
          </p:cNvSpPr>
          <p:nvPr/>
        </p:nvSpPr>
        <p:spPr bwMode="auto">
          <a:xfrm>
            <a:off x="6100235" y="1752230"/>
            <a:ext cx="1316567" cy="1276351"/>
          </a:xfrm>
          <a:custGeom>
            <a:avLst/>
            <a:gdLst/>
            <a:ahLst/>
            <a:cxnLst>
              <a:cxn ang="0">
                <a:pos x="228" y="162"/>
              </a:cxn>
              <a:cxn ang="0">
                <a:pos x="276" y="114"/>
              </a:cxn>
              <a:cxn ang="0">
                <a:pos x="276" y="114"/>
              </a:cxn>
              <a:cxn ang="0">
                <a:pos x="0" y="0"/>
              </a:cxn>
              <a:cxn ang="0">
                <a:pos x="0" y="217"/>
              </a:cxn>
              <a:cxn ang="0">
                <a:pos x="122" y="268"/>
              </a:cxn>
              <a:cxn ang="0">
                <a:pos x="122" y="268"/>
              </a:cxn>
              <a:cxn ang="0">
                <a:pos x="181" y="209"/>
              </a:cxn>
              <a:cxn ang="0">
                <a:pos x="226" y="208"/>
              </a:cxn>
              <a:cxn ang="0">
                <a:pos x="228" y="162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6" name="Freeform 9"/>
          <p:cNvSpPr>
            <a:spLocks/>
          </p:cNvSpPr>
          <p:nvPr/>
        </p:nvSpPr>
        <p:spPr bwMode="auto">
          <a:xfrm>
            <a:off x="4783668" y="1752230"/>
            <a:ext cx="1464733" cy="1276351"/>
          </a:xfrm>
          <a:custGeom>
            <a:avLst/>
            <a:gdLst/>
            <a:ahLst/>
            <a:cxnLst>
              <a:cxn ang="0">
                <a:pos x="276" y="67"/>
              </a:cxn>
              <a:cxn ang="0">
                <a:pos x="276" y="0"/>
              </a:cxn>
              <a:cxn ang="0">
                <a:pos x="276" y="0"/>
              </a:cxn>
              <a:cxn ang="0">
                <a:pos x="0" y="114"/>
              </a:cxn>
              <a:cxn ang="0">
                <a:pos x="153" y="268"/>
              </a:cxn>
              <a:cxn ang="0">
                <a:pos x="276" y="217"/>
              </a:cxn>
              <a:cxn ang="0">
                <a:pos x="276" y="217"/>
              </a:cxn>
              <a:cxn ang="0">
                <a:pos x="276" y="134"/>
              </a:cxn>
              <a:cxn ang="0">
                <a:pos x="307" y="101"/>
              </a:cxn>
              <a:cxn ang="0">
                <a:pos x="276" y="67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7" name="Freeform 10"/>
          <p:cNvSpPr>
            <a:spLocks/>
          </p:cNvSpPr>
          <p:nvPr/>
        </p:nvSpPr>
        <p:spPr bwMode="auto">
          <a:xfrm>
            <a:off x="4235451" y="2294097"/>
            <a:ext cx="1278467" cy="1316567"/>
          </a:xfrm>
          <a:custGeom>
            <a:avLst/>
            <a:gdLst/>
            <a:ahLst/>
            <a:cxnLst>
              <a:cxn ang="0">
                <a:pos x="0" y="276"/>
              </a:cxn>
              <a:cxn ang="0">
                <a:pos x="218" y="276"/>
              </a:cxn>
              <a:cxn ang="0">
                <a:pos x="268" y="154"/>
              </a:cxn>
              <a:cxn ang="0">
                <a:pos x="209" y="95"/>
              </a:cxn>
              <a:cxn ang="0">
                <a:pos x="208" y="48"/>
              </a:cxn>
              <a:cxn ang="0">
                <a:pos x="162" y="48"/>
              </a:cxn>
              <a:cxn ang="0">
                <a:pos x="115" y="0"/>
              </a:cxn>
              <a:cxn ang="0">
                <a:pos x="0" y="276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8" name="Freeform 11"/>
          <p:cNvSpPr>
            <a:spLocks/>
          </p:cNvSpPr>
          <p:nvPr/>
        </p:nvSpPr>
        <p:spPr bwMode="auto">
          <a:xfrm>
            <a:off x="4237568" y="3458263"/>
            <a:ext cx="1278467" cy="1466851"/>
          </a:xfrm>
          <a:custGeom>
            <a:avLst/>
            <a:gdLst/>
            <a:ahLst/>
            <a:cxnLst>
              <a:cxn ang="0">
                <a:pos x="114" y="308"/>
              </a:cxn>
              <a:cxn ang="0">
                <a:pos x="268" y="155"/>
              </a:cxn>
              <a:cxn ang="0">
                <a:pos x="217" y="32"/>
              </a:cxn>
              <a:cxn ang="0">
                <a:pos x="134" y="32"/>
              </a:cxn>
              <a:cxn ang="0">
                <a:pos x="100" y="0"/>
              </a:cxn>
              <a:cxn ang="0">
                <a:pos x="67" y="32"/>
              </a:cxn>
              <a:cxn ang="0">
                <a:pos x="0" y="32"/>
              </a:cxn>
              <a:cxn ang="0">
                <a:pos x="114" y="308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9" name="Freeform 12"/>
          <p:cNvSpPr>
            <a:spLocks/>
          </p:cNvSpPr>
          <p:nvPr/>
        </p:nvSpPr>
        <p:spPr bwMode="auto">
          <a:xfrm>
            <a:off x="4783669" y="4196980"/>
            <a:ext cx="1316567" cy="1272117"/>
          </a:xfrm>
          <a:custGeom>
            <a:avLst/>
            <a:gdLst/>
            <a:ahLst/>
            <a:cxnLst>
              <a:cxn ang="0">
                <a:pos x="276" y="267"/>
              </a:cxn>
              <a:cxn ang="0">
                <a:pos x="276" y="50"/>
              </a:cxn>
              <a:cxn ang="0">
                <a:pos x="153" y="0"/>
              </a:cxn>
              <a:cxn ang="0">
                <a:pos x="94" y="58"/>
              </a:cxn>
              <a:cxn ang="0">
                <a:pos x="48" y="60"/>
              </a:cxn>
              <a:cxn ang="0">
                <a:pos x="47" y="105"/>
              </a:cxn>
              <a:cxn ang="0">
                <a:pos x="0" y="153"/>
              </a:cxn>
              <a:cxn ang="0">
                <a:pos x="276" y="267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1" name="Freeform 13"/>
          <p:cNvSpPr>
            <a:spLocks/>
          </p:cNvSpPr>
          <p:nvPr/>
        </p:nvSpPr>
        <p:spPr bwMode="auto">
          <a:xfrm>
            <a:off x="5947835" y="4196980"/>
            <a:ext cx="1468967" cy="1272117"/>
          </a:xfrm>
          <a:custGeom>
            <a:avLst/>
            <a:gdLst/>
            <a:ahLst/>
            <a:cxnLst>
              <a:cxn ang="0">
                <a:pos x="308" y="153"/>
              </a:cxn>
              <a:cxn ang="0">
                <a:pos x="154" y="0"/>
              </a:cxn>
              <a:cxn ang="0">
                <a:pos x="32" y="50"/>
              </a:cxn>
              <a:cxn ang="0">
                <a:pos x="32" y="133"/>
              </a:cxn>
              <a:cxn ang="0">
                <a:pos x="0" y="168"/>
              </a:cxn>
              <a:cxn ang="0">
                <a:pos x="32" y="200"/>
              </a:cxn>
              <a:cxn ang="0">
                <a:pos x="32" y="267"/>
              </a:cxn>
              <a:cxn ang="0">
                <a:pos x="308" y="153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72" name="Freeform 14"/>
          <p:cNvSpPr>
            <a:spLocks/>
          </p:cNvSpPr>
          <p:nvPr/>
        </p:nvSpPr>
        <p:spPr bwMode="auto">
          <a:xfrm>
            <a:off x="6682317" y="3610663"/>
            <a:ext cx="1278467" cy="1314451"/>
          </a:xfrm>
          <a:custGeom>
            <a:avLst/>
            <a:gdLst/>
            <a:ahLst/>
            <a:cxnLst>
              <a:cxn ang="0">
                <a:pos x="106" y="228"/>
              </a:cxn>
              <a:cxn ang="0">
                <a:pos x="154" y="276"/>
              </a:cxn>
              <a:cxn ang="0">
                <a:pos x="154" y="276"/>
              </a:cxn>
              <a:cxn ang="0">
                <a:pos x="268" y="0"/>
              </a:cxn>
              <a:cxn ang="0">
                <a:pos x="51" y="0"/>
              </a:cxn>
              <a:cxn ang="0">
                <a:pos x="0" y="123"/>
              </a:cxn>
              <a:cxn ang="0">
                <a:pos x="0" y="123"/>
              </a:cxn>
              <a:cxn ang="0">
                <a:pos x="59" y="181"/>
              </a:cxn>
              <a:cxn ang="0">
                <a:pos x="60" y="227"/>
              </a:cxn>
              <a:cxn ang="0">
                <a:pos x="106" y="228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Freeform 15"/>
          <p:cNvSpPr>
            <a:spLocks/>
          </p:cNvSpPr>
          <p:nvPr/>
        </p:nvSpPr>
        <p:spPr bwMode="auto">
          <a:xfrm>
            <a:off x="6682317" y="2294097"/>
            <a:ext cx="1278467" cy="1468967"/>
          </a:xfrm>
          <a:custGeom>
            <a:avLst/>
            <a:gdLst/>
            <a:ahLst/>
            <a:cxnLst>
              <a:cxn ang="0">
                <a:pos x="201" y="276"/>
              </a:cxn>
              <a:cxn ang="0">
                <a:pos x="268" y="276"/>
              </a:cxn>
              <a:cxn ang="0">
                <a:pos x="268" y="276"/>
              </a:cxn>
              <a:cxn ang="0">
                <a:pos x="154" y="0"/>
              </a:cxn>
              <a:cxn ang="0">
                <a:pos x="0" y="154"/>
              </a:cxn>
              <a:cxn ang="0">
                <a:pos x="51" y="276"/>
              </a:cxn>
              <a:cxn ang="0">
                <a:pos x="51" y="276"/>
              </a:cxn>
              <a:cxn ang="0">
                <a:pos x="134" y="276"/>
              </a:cxn>
              <a:cxn ang="0">
                <a:pos x="166" y="308"/>
              </a:cxn>
              <a:cxn ang="0">
                <a:pos x="201" y="276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4" name="Freeform 16"/>
          <p:cNvSpPr>
            <a:spLocks/>
          </p:cNvSpPr>
          <p:nvPr/>
        </p:nvSpPr>
        <p:spPr bwMode="auto">
          <a:xfrm>
            <a:off x="6963835" y="2518463"/>
            <a:ext cx="224367" cy="224367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02" y="106"/>
              </a:cxn>
              <a:cxn ang="0">
                <a:pos x="0" y="106"/>
              </a:cxn>
              <a:cxn ang="0">
                <a:pos x="106" y="0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srgbClr val="008DC3"/>
              </a:solidFill>
              <a:latin typeface="Arial"/>
            </a:endParaRPr>
          </a:p>
        </p:txBody>
      </p:sp>
      <p:sp>
        <p:nvSpPr>
          <p:cNvPr id="75" name="Freeform 105"/>
          <p:cNvSpPr>
            <a:spLocks noEditPoints="1"/>
          </p:cNvSpPr>
          <p:nvPr/>
        </p:nvSpPr>
        <p:spPr bwMode="auto">
          <a:xfrm>
            <a:off x="5372698" y="2148981"/>
            <a:ext cx="480175" cy="473216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5421196" y="2947401"/>
            <a:ext cx="1342272" cy="1339827"/>
            <a:chOff x="4065897" y="2210551"/>
            <a:chExt cx="1006704" cy="1004870"/>
          </a:xfrm>
        </p:grpSpPr>
        <p:sp>
          <p:nvSpPr>
            <p:cNvPr id="47" name="Oval 63"/>
            <p:cNvSpPr>
              <a:spLocks noChangeArrowheads="1"/>
            </p:cNvSpPr>
            <p:nvPr/>
          </p:nvSpPr>
          <p:spPr bwMode="auto">
            <a:xfrm>
              <a:off x="4065897" y="2210551"/>
              <a:ext cx="1006704" cy="10048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80" name="Freeform 96"/>
            <p:cNvSpPr>
              <a:spLocks noEditPoints="1"/>
            </p:cNvSpPr>
            <p:nvPr/>
          </p:nvSpPr>
          <p:spPr bwMode="auto">
            <a:xfrm>
              <a:off x="4397019" y="2529992"/>
              <a:ext cx="344460" cy="365989"/>
            </a:xfrm>
            <a:custGeom>
              <a:avLst/>
              <a:gdLst/>
              <a:ahLst/>
              <a:cxnLst>
                <a:cxn ang="0">
                  <a:pos x="30" y="63"/>
                </a:cxn>
                <a:cxn ang="0">
                  <a:pos x="0" y="34"/>
                </a:cxn>
                <a:cxn ang="0">
                  <a:pos x="12" y="10"/>
                </a:cxn>
                <a:cxn ang="0">
                  <a:pos x="19" y="11"/>
                </a:cxn>
                <a:cxn ang="0">
                  <a:pos x="18" y="18"/>
                </a:cxn>
                <a:cxn ang="0">
                  <a:pos x="10" y="34"/>
                </a:cxn>
                <a:cxn ang="0">
                  <a:pos x="30" y="53"/>
                </a:cxn>
                <a:cxn ang="0">
                  <a:pos x="49" y="34"/>
                </a:cxn>
                <a:cxn ang="0">
                  <a:pos x="41" y="18"/>
                </a:cxn>
                <a:cxn ang="0">
                  <a:pos x="40" y="11"/>
                </a:cxn>
                <a:cxn ang="0">
                  <a:pos x="47" y="10"/>
                </a:cxn>
                <a:cxn ang="0">
                  <a:pos x="59" y="34"/>
                </a:cxn>
                <a:cxn ang="0">
                  <a:pos x="30" y="63"/>
                </a:cxn>
                <a:cxn ang="0">
                  <a:pos x="34" y="29"/>
                </a:cxn>
                <a:cxn ang="0">
                  <a:pos x="30" y="34"/>
                </a:cxn>
                <a:cxn ang="0">
                  <a:pos x="25" y="29"/>
                </a:cxn>
                <a:cxn ang="0">
                  <a:pos x="25" y="5"/>
                </a:cxn>
                <a:cxn ang="0">
                  <a:pos x="30" y="0"/>
                </a:cxn>
                <a:cxn ang="0">
                  <a:pos x="34" y="5"/>
                </a:cxn>
                <a:cxn ang="0">
                  <a:pos x="34" y="29"/>
                </a:cxn>
              </a:cxnLst>
              <a:rect l="0" t="0" r="r" b="b"/>
              <a:pathLst>
                <a:path w="59" h="63">
                  <a:moveTo>
                    <a:pt x="30" y="63"/>
                  </a:moveTo>
                  <a:cubicBezTo>
                    <a:pt x="14" y="63"/>
                    <a:pt x="0" y="50"/>
                    <a:pt x="0" y="34"/>
                  </a:cubicBezTo>
                  <a:cubicBezTo>
                    <a:pt x="0" y="24"/>
                    <a:pt x="5" y="16"/>
                    <a:pt x="12" y="10"/>
                  </a:cubicBezTo>
                  <a:cubicBezTo>
                    <a:pt x="14" y="9"/>
                    <a:pt x="17" y="9"/>
                    <a:pt x="19" y="11"/>
                  </a:cubicBezTo>
                  <a:cubicBezTo>
                    <a:pt x="21" y="14"/>
                    <a:pt x="20" y="17"/>
                    <a:pt x="18" y="18"/>
                  </a:cubicBezTo>
                  <a:cubicBezTo>
                    <a:pt x="13" y="22"/>
                    <a:pt x="10" y="28"/>
                    <a:pt x="10" y="34"/>
                  </a:cubicBezTo>
                  <a:cubicBezTo>
                    <a:pt x="10" y="44"/>
                    <a:pt x="19" y="53"/>
                    <a:pt x="30" y="53"/>
                  </a:cubicBezTo>
                  <a:cubicBezTo>
                    <a:pt x="40" y="53"/>
                    <a:pt x="49" y="44"/>
                    <a:pt x="49" y="34"/>
                  </a:cubicBezTo>
                  <a:cubicBezTo>
                    <a:pt x="49" y="28"/>
                    <a:pt x="46" y="22"/>
                    <a:pt x="41" y="18"/>
                  </a:cubicBezTo>
                  <a:cubicBezTo>
                    <a:pt x="39" y="17"/>
                    <a:pt x="39" y="14"/>
                    <a:pt x="40" y="11"/>
                  </a:cubicBezTo>
                  <a:cubicBezTo>
                    <a:pt x="42" y="9"/>
                    <a:pt x="45" y="9"/>
                    <a:pt x="47" y="10"/>
                  </a:cubicBezTo>
                  <a:cubicBezTo>
                    <a:pt x="55" y="16"/>
                    <a:pt x="59" y="24"/>
                    <a:pt x="59" y="34"/>
                  </a:cubicBezTo>
                  <a:cubicBezTo>
                    <a:pt x="59" y="50"/>
                    <a:pt x="46" y="63"/>
                    <a:pt x="30" y="63"/>
                  </a:cubicBezTo>
                  <a:close/>
                  <a:moveTo>
                    <a:pt x="34" y="29"/>
                  </a:moveTo>
                  <a:cubicBezTo>
                    <a:pt x="34" y="32"/>
                    <a:pt x="32" y="34"/>
                    <a:pt x="30" y="34"/>
                  </a:cubicBezTo>
                  <a:cubicBezTo>
                    <a:pt x="27" y="34"/>
                    <a:pt x="25" y="32"/>
                    <a:pt x="25" y="2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7" y="0"/>
                    <a:pt x="30" y="0"/>
                  </a:cubicBezTo>
                  <a:cubicBezTo>
                    <a:pt x="32" y="0"/>
                    <a:pt x="34" y="2"/>
                    <a:pt x="34" y="5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375467"/>
              <a:endParaRPr lang="en-US" sz="2667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103" name="Freeform 122"/>
          <p:cNvSpPr>
            <a:spLocks noEditPoints="1"/>
          </p:cNvSpPr>
          <p:nvPr/>
        </p:nvSpPr>
        <p:spPr bwMode="auto">
          <a:xfrm>
            <a:off x="5318477" y="4670649"/>
            <a:ext cx="508995" cy="399464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>
            <a:off x="6305039" y="4617857"/>
            <a:ext cx="460723" cy="46072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6" name="Freeform 187"/>
          <p:cNvSpPr>
            <a:spLocks noEditPoints="1"/>
          </p:cNvSpPr>
          <p:nvPr/>
        </p:nvSpPr>
        <p:spPr bwMode="auto">
          <a:xfrm>
            <a:off x="7068437" y="4032769"/>
            <a:ext cx="467092" cy="301863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7" name="Freeform 196"/>
          <p:cNvSpPr>
            <a:spLocks/>
          </p:cNvSpPr>
          <p:nvPr/>
        </p:nvSpPr>
        <p:spPr bwMode="auto">
          <a:xfrm>
            <a:off x="7150628" y="2904764"/>
            <a:ext cx="302645" cy="541576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14" y="62"/>
              </a:cxn>
              <a:cxn ang="0">
                <a:pos x="12" y="63"/>
              </a:cxn>
              <a:cxn ang="0">
                <a:pos x="12" y="63"/>
              </a:cxn>
              <a:cxn ang="0">
                <a:pos x="11" y="61"/>
              </a:cxn>
              <a:cxn ang="0">
                <a:pos x="18" y="30"/>
              </a:cxn>
              <a:cxn ang="0">
                <a:pos x="3" y="34"/>
              </a:cxn>
              <a:cxn ang="0">
                <a:pos x="2" y="34"/>
              </a:cxn>
              <a:cxn ang="0">
                <a:pos x="1" y="34"/>
              </a:cxn>
              <a:cxn ang="0">
                <a:pos x="0" y="32"/>
              </a:cxn>
              <a:cxn ang="0">
                <a:pos x="8" y="1"/>
              </a:cxn>
              <a:cxn ang="0">
                <a:pos x="10" y="0"/>
              </a:cxn>
              <a:cxn ang="0">
                <a:pos x="22" y="0"/>
              </a:cxn>
              <a:cxn ang="0">
                <a:pos x="24" y="1"/>
              </a:cxn>
              <a:cxn ang="0">
                <a:pos x="24" y="2"/>
              </a:cxn>
              <a:cxn ang="0">
                <a:pos x="17" y="19"/>
              </a:cxn>
              <a:cxn ang="0">
                <a:pos x="32" y="16"/>
              </a:cxn>
              <a:cxn ang="0">
                <a:pos x="33" y="16"/>
              </a:cxn>
              <a:cxn ang="0">
                <a:pos x="34" y="16"/>
              </a:cxn>
              <a:cxn ang="0">
                <a:pos x="34" y="18"/>
              </a:cxn>
            </a:cxnLst>
            <a:rect l="0" t="0" r="r" b="b"/>
            <a:pathLst>
              <a:path w="35" h="63">
                <a:moveTo>
                  <a:pt x="34" y="18"/>
                </a:moveTo>
                <a:cubicBezTo>
                  <a:pt x="14" y="62"/>
                  <a:pt x="14" y="62"/>
                  <a:pt x="14" y="62"/>
                </a:cubicBezTo>
                <a:cubicBezTo>
                  <a:pt x="13" y="62"/>
                  <a:pt x="13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10" y="62"/>
                  <a:pt x="11" y="61"/>
                </a:cubicBezTo>
                <a:cubicBezTo>
                  <a:pt x="18" y="30"/>
                  <a:pt x="18" y="30"/>
                  <a:pt x="18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1" y="34"/>
                  <a:pt x="1" y="34"/>
                </a:cubicBezTo>
                <a:cubicBezTo>
                  <a:pt x="1" y="33"/>
                  <a:pt x="0" y="33"/>
                  <a:pt x="0" y="3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17" y="19"/>
                  <a:pt x="17" y="19"/>
                  <a:pt x="17" y="1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4" y="16"/>
                  <a:pt x="34" y="16"/>
                </a:cubicBezTo>
                <a:cubicBezTo>
                  <a:pt x="34" y="17"/>
                  <a:pt x="35" y="17"/>
                  <a:pt x="34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8" name="Freeform 40"/>
          <p:cNvSpPr>
            <a:spLocks noEditPoints="1"/>
          </p:cNvSpPr>
          <p:nvPr/>
        </p:nvSpPr>
        <p:spPr bwMode="auto">
          <a:xfrm>
            <a:off x="4646769" y="2837693"/>
            <a:ext cx="488987" cy="492583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09" name="Freeform 139"/>
          <p:cNvSpPr>
            <a:spLocks noEditPoints="1"/>
          </p:cNvSpPr>
          <p:nvPr/>
        </p:nvSpPr>
        <p:spPr bwMode="auto">
          <a:xfrm>
            <a:off x="4685881" y="3878294"/>
            <a:ext cx="398775" cy="398775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10" name="Freeform 54"/>
          <p:cNvSpPr>
            <a:spLocks noEditPoints="1"/>
          </p:cNvSpPr>
          <p:nvPr/>
        </p:nvSpPr>
        <p:spPr bwMode="auto">
          <a:xfrm>
            <a:off x="6404538" y="2201942"/>
            <a:ext cx="500765" cy="371316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107" y="218528"/>
            <a:ext cx="8870449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2432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2" grpId="0" animBg="1"/>
      <p:bldP spid="66" grpId="0" animBg="1"/>
      <p:bldP spid="67" grpId="0" animBg="1"/>
      <p:bldP spid="68" grpId="0" animBg="1"/>
      <p:bldP spid="69" grpId="0" animBg="1"/>
      <p:bldP spid="71" grpId="0" animBg="1"/>
      <p:bldP spid="72" grpId="0" animBg="1"/>
      <p:bldP spid="74" grpId="0" animBg="1"/>
      <p:bldP spid="104" grpId="0" animBg="1"/>
      <p:bldP spid="75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6521" y="4466"/>
            <a:ext cx="12247347" cy="6853534"/>
          </a:xfrm>
          <a:prstGeom prst="rect">
            <a:avLst/>
          </a:prstGeom>
        </p:spPr>
      </p:pic>
      <p:sp>
        <p:nvSpPr>
          <p:cNvPr id="61" name="Freeform 7"/>
          <p:cNvSpPr>
            <a:spLocks noEditPoints="1"/>
          </p:cNvSpPr>
          <p:nvPr/>
        </p:nvSpPr>
        <p:spPr bwMode="auto">
          <a:xfrm>
            <a:off x="3680920" y="4859337"/>
            <a:ext cx="831850" cy="1638300"/>
          </a:xfrm>
          <a:custGeom>
            <a:avLst/>
            <a:gdLst/>
            <a:ahLst/>
            <a:cxnLst>
              <a:cxn ang="0">
                <a:pos x="221" y="278"/>
              </a:cxn>
              <a:cxn ang="0">
                <a:pos x="194" y="250"/>
              </a:cxn>
              <a:cxn ang="0">
                <a:pos x="56" y="250"/>
              </a:cxn>
              <a:cxn ang="0">
                <a:pos x="56" y="28"/>
              </a:cxn>
              <a:cxn ang="0">
                <a:pos x="28" y="0"/>
              </a:cxn>
              <a:cxn ang="0">
                <a:pos x="0" y="28"/>
              </a:cxn>
              <a:cxn ang="0">
                <a:pos x="0" y="278"/>
              </a:cxn>
              <a:cxn ang="0">
                <a:pos x="13" y="302"/>
              </a:cxn>
              <a:cxn ang="0">
                <a:pos x="5" y="334"/>
              </a:cxn>
              <a:cxn ang="0">
                <a:pos x="5" y="412"/>
              </a:cxn>
              <a:cxn ang="0">
                <a:pos x="28" y="435"/>
              </a:cxn>
              <a:cxn ang="0">
                <a:pos x="52" y="412"/>
              </a:cxn>
              <a:cxn ang="0">
                <a:pos x="52" y="334"/>
              </a:cxn>
              <a:cxn ang="0">
                <a:pos x="71" y="315"/>
              </a:cxn>
              <a:cxn ang="0">
                <a:pos x="149" y="315"/>
              </a:cxn>
              <a:cxn ang="0">
                <a:pos x="168" y="334"/>
              </a:cxn>
              <a:cxn ang="0">
                <a:pos x="168" y="412"/>
              </a:cxn>
              <a:cxn ang="0">
                <a:pos x="192" y="435"/>
              </a:cxn>
              <a:cxn ang="0">
                <a:pos x="215" y="412"/>
              </a:cxn>
              <a:cxn ang="0">
                <a:pos x="215" y="334"/>
              </a:cxn>
              <a:cxn ang="0">
                <a:pos x="207" y="302"/>
              </a:cxn>
              <a:cxn ang="0">
                <a:pos x="221" y="278"/>
              </a:cxn>
              <a:cxn ang="0">
                <a:pos x="221" y="278"/>
              </a:cxn>
              <a:cxn ang="0">
                <a:pos x="221" y="278"/>
              </a:cxn>
            </a:cxnLst>
            <a:rect l="0" t="0" r="r" b="b"/>
            <a:pathLst>
              <a:path w="221" h="435">
                <a:moveTo>
                  <a:pt x="221" y="278"/>
                </a:moveTo>
                <a:cubicBezTo>
                  <a:pt x="221" y="262"/>
                  <a:pt x="209" y="250"/>
                  <a:pt x="194" y="250"/>
                </a:cubicBezTo>
                <a:cubicBezTo>
                  <a:pt x="56" y="250"/>
                  <a:pt x="56" y="250"/>
                  <a:pt x="56" y="250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288"/>
                  <a:pt x="5" y="297"/>
                  <a:pt x="13" y="302"/>
                </a:cubicBezTo>
                <a:cubicBezTo>
                  <a:pt x="8" y="311"/>
                  <a:pt x="5" y="322"/>
                  <a:pt x="5" y="334"/>
                </a:cubicBezTo>
                <a:cubicBezTo>
                  <a:pt x="5" y="412"/>
                  <a:pt x="5" y="412"/>
                  <a:pt x="5" y="412"/>
                </a:cubicBezTo>
                <a:cubicBezTo>
                  <a:pt x="5" y="425"/>
                  <a:pt x="16" y="435"/>
                  <a:pt x="28" y="435"/>
                </a:cubicBezTo>
                <a:cubicBezTo>
                  <a:pt x="41" y="435"/>
                  <a:pt x="52" y="425"/>
                  <a:pt x="52" y="412"/>
                </a:cubicBezTo>
                <a:cubicBezTo>
                  <a:pt x="52" y="334"/>
                  <a:pt x="52" y="334"/>
                  <a:pt x="52" y="334"/>
                </a:cubicBezTo>
                <a:cubicBezTo>
                  <a:pt x="52" y="323"/>
                  <a:pt x="60" y="315"/>
                  <a:pt x="71" y="315"/>
                </a:cubicBezTo>
                <a:cubicBezTo>
                  <a:pt x="149" y="315"/>
                  <a:pt x="149" y="315"/>
                  <a:pt x="149" y="315"/>
                </a:cubicBezTo>
                <a:cubicBezTo>
                  <a:pt x="160" y="315"/>
                  <a:pt x="168" y="323"/>
                  <a:pt x="168" y="334"/>
                </a:cubicBezTo>
                <a:cubicBezTo>
                  <a:pt x="168" y="412"/>
                  <a:pt x="168" y="412"/>
                  <a:pt x="168" y="412"/>
                </a:cubicBezTo>
                <a:cubicBezTo>
                  <a:pt x="168" y="425"/>
                  <a:pt x="179" y="435"/>
                  <a:pt x="192" y="435"/>
                </a:cubicBezTo>
                <a:cubicBezTo>
                  <a:pt x="205" y="435"/>
                  <a:pt x="215" y="425"/>
                  <a:pt x="215" y="412"/>
                </a:cubicBezTo>
                <a:cubicBezTo>
                  <a:pt x="215" y="334"/>
                  <a:pt x="215" y="334"/>
                  <a:pt x="215" y="334"/>
                </a:cubicBezTo>
                <a:cubicBezTo>
                  <a:pt x="215" y="322"/>
                  <a:pt x="212" y="312"/>
                  <a:pt x="207" y="302"/>
                </a:cubicBezTo>
                <a:cubicBezTo>
                  <a:pt x="216" y="297"/>
                  <a:pt x="221" y="288"/>
                  <a:pt x="221" y="278"/>
                </a:cubicBezTo>
                <a:close/>
                <a:moveTo>
                  <a:pt x="221" y="278"/>
                </a:moveTo>
                <a:cubicBezTo>
                  <a:pt x="221" y="278"/>
                  <a:pt x="221" y="278"/>
                  <a:pt x="221" y="278"/>
                </a:cubicBezTo>
              </a:path>
            </a:pathLst>
          </a:custGeom>
          <a:solidFill>
            <a:sysClr val="window" lastClr="FFFFFF">
              <a:lumMod val="6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Freeform 10"/>
          <p:cNvSpPr>
            <a:spLocks noEditPoints="1"/>
          </p:cNvSpPr>
          <p:nvPr/>
        </p:nvSpPr>
        <p:spPr bwMode="auto">
          <a:xfrm>
            <a:off x="7415783" y="4880134"/>
            <a:ext cx="830263" cy="1638300"/>
          </a:xfrm>
          <a:custGeom>
            <a:avLst/>
            <a:gdLst/>
            <a:ahLst/>
            <a:cxnLst>
              <a:cxn ang="0">
                <a:pos x="221" y="278"/>
              </a:cxn>
              <a:cxn ang="0">
                <a:pos x="221" y="28"/>
              </a:cxn>
              <a:cxn ang="0">
                <a:pos x="193" y="0"/>
              </a:cxn>
              <a:cxn ang="0">
                <a:pos x="165" y="28"/>
              </a:cxn>
              <a:cxn ang="0">
                <a:pos x="165" y="250"/>
              </a:cxn>
              <a:cxn ang="0">
                <a:pos x="28" y="250"/>
              </a:cxn>
              <a:cxn ang="0">
                <a:pos x="0" y="278"/>
              </a:cxn>
              <a:cxn ang="0">
                <a:pos x="14" y="302"/>
              </a:cxn>
              <a:cxn ang="0">
                <a:pos x="6" y="334"/>
              </a:cxn>
              <a:cxn ang="0">
                <a:pos x="6" y="412"/>
              </a:cxn>
              <a:cxn ang="0">
                <a:pos x="29" y="435"/>
              </a:cxn>
              <a:cxn ang="0">
                <a:pos x="53" y="412"/>
              </a:cxn>
              <a:cxn ang="0">
                <a:pos x="53" y="334"/>
              </a:cxn>
              <a:cxn ang="0">
                <a:pos x="72" y="315"/>
              </a:cxn>
              <a:cxn ang="0">
                <a:pos x="150" y="315"/>
              </a:cxn>
              <a:cxn ang="0">
                <a:pos x="169" y="334"/>
              </a:cxn>
              <a:cxn ang="0">
                <a:pos x="169" y="412"/>
              </a:cxn>
              <a:cxn ang="0">
                <a:pos x="193" y="435"/>
              </a:cxn>
              <a:cxn ang="0">
                <a:pos x="216" y="412"/>
              </a:cxn>
              <a:cxn ang="0">
                <a:pos x="216" y="334"/>
              </a:cxn>
              <a:cxn ang="0">
                <a:pos x="208" y="302"/>
              </a:cxn>
              <a:cxn ang="0">
                <a:pos x="221" y="278"/>
              </a:cxn>
              <a:cxn ang="0">
                <a:pos x="221" y="278"/>
              </a:cxn>
              <a:cxn ang="0">
                <a:pos x="221" y="278"/>
              </a:cxn>
            </a:cxnLst>
            <a:rect l="0" t="0" r="r" b="b"/>
            <a:pathLst>
              <a:path w="221" h="435">
                <a:moveTo>
                  <a:pt x="221" y="278"/>
                </a:moveTo>
                <a:cubicBezTo>
                  <a:pt x="221" y="28"/>
                  <a:pt x="221" y="28"/>
                  <a:pt x="221" y="28"/>
                </a:cubicBezTo>
                <a:cubicBezTo>
                  <a:pt x="221" y="13"/>
                  <a:pt x="209" y="0"/>
                  <a:pt x="193" y="0"/>
                </a:cubicBezTo>
                <a:cubicBezTo>
                  <a:pt x="178" y="0"/>
                  <a:pt x="165" y="13"/>
                  <a:pt x="165" y="28"/>
                </a:cubicBezTo>
                <a:cubicBezTo>
                  <a:pt x="165" y="250"/>
                  <a:pt x="165" y="250"/>
                  <a:pt x="165" y="250"/>
                </a:cubicBezTo>
                <a:cubicBezTo>
                  <a:pt x="28" y="250"/>
                  <a:pt x="28" y="250"/>
                  <a:pt x="28" y="250"/>
                </a:cubicBezTo>
                <a:cubicBezTo>
                  <a:pt x="12" y="250"/>
                  <a:pt x="0" y="262"/>
                  <a:pt x="0" y="278"/>
                </a:cubicBezTo>
                <a:cubicBezTo>
                  <a:pt x="0" y="288"/>
                  <a:pt x="5" y="298"/>
                  <a:pt x="14" y="302"/>
                </a:cubicBezTo>
                <a:cubicBezTo>
                  <a:pt x="9" y="312"/>
                  <a:pt x="6" y="322"/>
                  <a:pt x="6" y="334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25"/>
                  <a:pt x="17" y="435"/>
                  <a:pt x="29" y="435"/>
                </a:cubicBezTo>
                <a:cubicBezTo>
                  <a:pt x="42" y="435"/>
                  <a:pt x="53" y="425"/>
                  <a:pt x="53" y="412"/>
                </a:cubicBezTo>
                <a:cubicBezTo>
                  <a:pt x="53" y="334"/>
                  <a:pt x="53" y="334"/>
                  <a:pt x="53" y="334"/>
                </a:cubicBezTo>
                <a:cubicBezTo>
                  <a:pt x="53" y="323"/>
                  <a:pt x="61" y="315"/>
                  <a:pt x="72" y="315"/>
                </a:cubicBezTo>
                <a:cubicBezTo>
                  <a:pt x="150" y="315"/>
                  <a:pt x="150" y="315"/>
                  <a:pt x="150" y="315"/>
                </a:cubicBezTo>
                <a:cubicBezTo>
                  <a:pt x="161" y="315"/>
                  <a:pt x="169" y="323"/>
                  <a:pt x="169" y="334"/>
                </a:cubicBezTo>
                <a:cubicBezTo>
                  <a:pt x="169" y="412"/>
                  <a:pt x="169" y="412"/>
                  <a:pt x="169" y="412"/>
                </a:cubicBezTo>
                <a:cubicBezTo>
                  <a:pt x="169" y="425"/>
                  <a:pt x="180" y="435"/>
                  <a:pt x="193" y="435"/>
                </a:cubicBezTo>
                <a:cubicBezTo>
                  <a:pt x="205" y="435"/>
                  <a:pt x="216" y="425"/>
                  <a:pt x="216" y="412"/>
                </a:cubicBezTo>
                <a:cubicBezTo>
                  <a:pt x="216" y="334"/>
                  <a:pt x="216" y="334"/>
                  <a:pt x="216" y="334"/>
                </a:cubicBezTo>
                <a:cubicBezTo>
                  <a:pt x="216" y="322"/>
                  <a:pt x="213" y="311"/>
                  <a:pt x="208" y="302"/>
                </a:cubicBezTo>
                <a:cubicBezTo>
                  <a:pt x="216" y="297"/>
                  <a:pt x="221" y="288"/>
                  <a:pt x="221" y="278"/>
                </a:cubicBezTo>
                <a:close/>
                <a:moveTo>
                  <a:pt x="221" y="278"/>
                </a:moveTo>
                <a:cubicBezTo>
                  <a:pt x="221" y="278"/>
                  <a:pt x="221" y="278"/>
                  <a:pt x="221" y="278"/>
                </a:cubicBezTo>
              </a:path>
            </a:pathLst>
          </a:custGeom>
          <a:solidFill>
            <a:sysClr val="window" lastClr="FFFFFF">
              <a:lumMod val="6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6" name="Freeform 11"/>
          <p:cNvSpPr>
            <a:spLocks noEditPoints="1"/>
          </p:cNvSpPr>
          <p:nvPr/>
        </p:nvSpPr>
        <p:spPr bwMode="auto">
          <a:xfrm>
            <a:off x="5361924" y="5400675"/>
            <a:ext cx="1368425" cy="1096962"/>
          </a:xfrm>
          <a:custGeom>
            <a:avLst/>
            <a:gdLst/>
            <a:ahLst/>
            <a:cxnLst>
              <a:cxn ang="0">
                <a:pos x="364" y="27"/>
              </a:cxn>
              <a:cxn ang="0">
                <a:pos x="337" y="0"/>
              </a:cxn>
              <a:cxn ang="0">
                <a:pos x="27" y="0"/>
              </a:cxn>
              <a:cxn ang="0">
                <a:pos x="0" y="27"/>
              </a:cxn>
              <a:cxn ang="0">
                <a:pos x="27" y="53"/>
              </a:cxn>
              <a:cxn ang="0">
                <a:pos x="64" y="53"/>
              </a:cxn>
              <a:cxn ang="0">
                <a:pos x="64" y="291"/>
              </a:cxn>
              <a:cxn ang="0">
                <a:pos x="301" y="291"/>
              </a:cxn>
              <a:cxn ang="0">
                <a:pos x="301" y="53"/>
              </a:cxn>
              <a:cxn ang="0">
                <a:pos x="337" y="53"/>
              </a:cxn>
              <a:cxn ang="0">
                <a:pos x="364" y="27"/>
              </a:cxn>
              <a:cxn ang="0">
                <a:pos x="364" y="27"/>
              </a:cxn>
              <a:cxn ang="0">
                <a:pos x="364" y="27"/>
              </a:cxn>
            </a:cxnLst>
            <a:rect l="0" t="0" r="r" b="b"/>
            <a:pathLst>
              <a:path w="364" h="291">
                <a:moveTo>
                  <a:pt x="364" y="27"/>
                </a:moveTo>
                <a:cubicBezTo>
                  <a:pt x="364" y="12"/>
                  <a:pt x="352" y="0"/>
                  <a:pt x="33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7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291"/>
                  <a:pt x="64" y="291"/>
                  <a:pt x="64" y="291"/>
                </a:cubicBezTo>
                <a:cubicBezTo>
                  <a:pt x="301" y="291"/>
                  <a:pt x="301" y="291"/>
                  <a:pt x="301" y="291"/>
                </a:cubicBezTo>
                <a:cubicBezTo>
                  <a:pt x="301" y="53"/>
                  <a:pt x="301" y="53"/>
                  <a:pt x="301" y="53"/>
                </a:cubicBezTo>
                <a:cubicBezTo>
                  <a:pt x="337" y="53"/>
                  <a:pt x="337" y="53"/>
                  <a:pt x="337" y="53"/>
                </a:cubicBezTo>
                <a:cubicBezTo>
                  <a:pt x="352" y="53"/>
                  <a:pt x="364" y="41"/>
                  <a:pt x="364" y="27"/>
                </a:cubicBezTo>
                <a:close/>
                <a:moveTo>
                  <a:pt x="364" y="27"/>
                </a:moveTo>
                <a:cubicBezTo>
                  <a:pt x="364" y="27"/>
                  <a:pt x="364" y="27"/>
                  <a:pt x="364" y="27"/>
                </a:cubicBezTo>
              </a:path>
            </a:pathLst>
          </a:custGeom>
          <a:solidFill>
            <a:sysClr val="window" lastClr="FFFFFF">
              <a:lumMod val="6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Line 13"/>
          <p:cNvSpPr>
            <a:spLocks noChangeShapeType="1"/>
          </p:cNvSpPr>
          <p:nvPr/>
        </p:nvSpPr>
        <p:spPr bwMode="auto">
          <a:xfrm>
            <a:off x="5353050" y="3626644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8" name="Line 14"/>
          <p:cNvSpPr>
            <a:spLocks noChangeShapeType="1"/>
          </p:cNvSpPr>
          <p:nvPr/>
        </p:nvSpPr>
        <p:spPr bwMode="auto">
          <a:xfrm>
            <a:off x="5353050" y="3626644"/>
            <a:ext cx="1588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199097" y="1590407"/>
            <a:ext cx="28653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Формирование</a:t>
            </a:r>
          </a:p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етевых</a:t>
            </a:r>
          </a:p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едагогических</a:t>
            </a:r>
          </a:p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EA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сообществ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3" name="Group 114"/>
          <p:cNvGrpSpPr/>
          <p:nvPr/>
        </p:nvGrpSpPr>
        <p:grpSpPr>
          <a:xfrm>
            <a:off x="2970184" y="4264204"/>
            <a:ext cx="493370" cy="479245"/>
            <a:chOff x="860271" y="1518068"/>
            <a:chExt cx="493370" cy="479245"/>
          </a:xfrm>
        </p:grpSpPr>
        <p:sp>
          <p:nvSpPr>
            <p:cNvPr id="84" name="Oval 115"/>
            <p:cNvSpPr/>
            <p:nvPr/>
          </p:nvSpPr>
          <p:spPr>
            <a:xfrm>
              <a:off x="860271" y="1518068"/>
              <a:ext cx="493370" cy="479245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85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6" name="Group 117"/>
          <p:cNvGrpSpPr/>
          <p:nvPr/>
        </p:nvGrpSpPr>
        <p:grpSpPr>
          <a:xfrm>
            <a:off x="2964374" y="1555520"/>
            <a:ext cx="493370" cy="479245"/>
            <a:chOff x="840159" y="2185414"/>
            <a:chExt cx="493370" cy="479245"/>
          </a:xfrm>
        </p:grpSpPr>
        <p:sp>
          <p:nvSpPr>
            <p:cNvPr id="87" name="Oval 118"/>
            <p:cNvSpPr/>
            <p:nvPr/>
          </p:nvSpPr>
          <p:spPr>
            <a:xfrm>
              <a:off x="840159" y="2185414"/>
              <a:ext cx="493370" cy="479245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88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9" name="Group 123"/>
          <p:cNvGrpSpPr/>
          <p:nvPr/>
        </p:nvGrpSpPr>
        <p:grpSpPr>
          <a:xfrm>
            <a:off x="8672385" y="1590407"/>
            <a:ext cx="493370" cy="479245"/>
            <a:chOff x="840159" y="3520106"/>
            <a:chExt cx="493370" cy="479245"/>
          </a:xfrm>
        </p:grpSpPr>
        <p:sp>
          <p:nvSpPr>
            <p:cNvPr id="90" name="Oval 124"/>
            <p:cNvSpPr/>
            <p:nvPr/>
          </p:nvSpPr>
          <p:spPr>
            <a:xfrm>
              <a:off x="840159" y="3520106"/>
              <a:ext cx="493370" cy="479245"/>
            </a:xfrm>
            <a:prstGeom prst="ellipse">
              <a:avLst/>
            </a:prstGeom>
            <a:solidFill>
              <a:srgbClr val="007EAE"/>
            </a:solidFill>
            <a:ln w="25400" cap="flat" cmpd="sng" algn="ctr">
              <a:noFill/>
              <a:prstDash val="solid"/>
            </a:ln>
            <a:effectLst/>
          </p:spPr>
          <p:txBody>
            <a:bodyPr bIns="91440" rtlCol="0" anchor="ctr"/>
            <a:lstStyle/>
            <a:p>
              <a:pPr marL="0" marR="0" lvl="0" indent="0" algn="ctr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91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92" name="Group 126"/>
          <p:cNvGrpSpPr/>
          <p:nvPr/>
        </p:nvGrpSpPr>
        <p:grpSpPr>
          <a:xfrm>
            <a:off x="8672385" y="3916879"/>
            <a:ext cx="493370" cy="479245"/>
            <a:chOff x="6548265" y="1706469"/>
            <a:chExt cx="493370" cy="479245"/>
          </a:xfrm>
        </p:grpSpPr>
        <p:sp>
          <p:nvSpPr>
            <p:cNvPr id="93" name="Oval 127"/>
            <p:cNvSpPr/>
            <p:nvPr/>
          </p:nvSpPr>
          <p:spPr>
            <a:xfrm>
              <a:off x="6548265" y="1706469"/>
              <a:ext cx="493370" cy="479245"/>
            </a:xfrm>
            <a:prstGeom prst="ellipse">
              <a:avLst/>
            </a:prstGeom>
            <a:solidFill>
              <a:srgbClr val="008DC3"/>
            </a:solidFill>
            <a:ln w="25400" cap="flat" cmpd="sng" algn="ctr">
              <a:noFill/>
              <a:prstDash val="solid"/>
            </a:ln>
            <a:effectLst/>
          </p:spPr>
          <p:txBody>
            <a:bodyPr bIns="91440" rtlCol="0" anchor="ctr"/>
            <a:lstStyle/>
            <a:p>
              <a:pPr marL="0" marR="0" lvl="0" indent="0" algn="ctr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ontAwesome" pitchFamily="2" charset="0"/>
                <a:ea typeface="+mn-ea"/>
                <a:cs typeface="+mn-cs"/>
              </a:endParaRPr>
            </a:p>
          </p:txBody>
        </p:sp>
        <p:sp>
          <p:nvSpPr>
            <p:cNvPr id="94" name="Freeform 66"/>
            <p:cNvSpPr>
              <a:spLocks noEditPoints="1"/>
            </p:cNvSpPr>
            <p:nvPr/>
          </p:nvSpPr>
          <p:spPr bwMode="auto">
            <a:xfrm>
              <a:off x="6663975" y="1837572"/>
              <a:ext cx="304487" cy="236173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0" y="1530510"/>
            <a:ext cx="29102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Трансформирование</a:t>
            </a:r>
          </a:p>
          <a:p>
            <a:pPr marL="0" marR="0" lvl="0" indent="0" algn="r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едагогической</a:t>
            </a:r>
          </a:p>
          <a:p>
            <a:pPr marL="0" marR="0" lvl="0" indent="0" algn="r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деятельности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09786" y="4166069"/>
            <a:ext cx="27004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Внедрение икт-разработок в педагогическую практику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3500594" y="1783464"/>
            <a:ext cx="4973004" cy="2959985"/>
          </a:xfrm>
          <a:custGeom>
            <a:avLst/>
            <a:gdLst/>
            <a:ahLst/>
            <a:cxnLst>
              <a:cxn ang="0">
                <a:pos x="38" y="579"/>
              </a:cxn>
              <a:cxn ang="0">
                <a:pos x="886" y="579"/>
              </a:cxn>
              <a:cxn ang="0">
                <a:pos x="886" y="382"/>
              </a:cxn>
              <a:cxn ang="0">
                <a:pos x="926" y="382"/>
              </a:cxn>
              <a:cxn ang="0">
                <a:pos x="926" y="68"/>
              </a:cxn>
              <a:cxn ang="0">
                <a:pos x="886" y="68"/>
              </a:cxn>
              <a:cxn ang="0">
                <a:pos x="886" y="0"/>
              </a:cxn>
              <a:cxn ang="0">
                <a:pos x="38" y="0"/>
              </a:cxn>
              <a:cxn ang="0">
                <a:pos x="38" y="68"/>
              </a:cxn>
              <a:cxn ang="0">
                <a:pos x="0" y="68"/>
              </a:cxn>
              <a:cxn ang="0">
                <a:pos x="0" y="382"/>
              </a:cxn>
              <a:cxn ang="0">
                <a:pos x="38" y="382"/>
              </a:cxn>
              <a:cxn ang="0">
                <a:pos x="38" y="579"/>
              </a:cxn>
            </a:cxnLst>
            <a:rect l="0" t="0" r="r" b="b"/>
            <a:pathLst>
              <a:path w="926" h="579">
                <a:moveTo>
                  <a:pt x="38" y="579"/>
                </a:moveTo>
                <a:lnTo>
                  <a:pt x="886" y="579"/>
                </a:lnTo>
                <a:lnTo>
                  <a:pt x="886" y="382"/>
                </a:lnTo>
                <a:lnTo>
                  <a:pt x="926" y="382"/>
                </a:lnTo>
                <a:lnTo>
                  <a:pt x="926" y="68"/>
                </a:lnTo>
                <a:lnTo>
                  <a:pt x="886" y="68"/>
                </a:lnTo>
                <a:lnTo>
                  <a:pt x="886" y="0"/>
                </a:lnTo>
                <a:lnTo>
                  <a:pt x="38" y="0"/>
                </a:lnTo>
                <a:lnTo>
                  <a:pt x="38" y="68"/>
                </a:lnTo>
                <a:lnTo>
                  <a:pt x="0" y="68"/>
                </a:lnTo>
                <a:lnTo>
                  <a:pt x="0" y="382"/>
                </a:lnTo>
                <a:lnTo>
                  <a:pt x="38" y="382"/>
                </a:lnTo>
                <a:lnTo>
                  <a:pt x="38" y="579"/>
                </a:lnTo>
                <a:close/>
              </a:path>
            </a:pathLst>
          </a:custGeom>
          <a:solidFill>
            <a:sysClr val="window" lastClr="FFFFFF">
              <a:lumMod val="6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0316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279863" y="3718996"/>
            <a:ext cx="2497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Средство коммуникации для совместной деятельности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педагогов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6979" t="11198" r="4063" b="14714"/>
          <a:stretch/>
        </p:blipFill>
        <p:spPr>
          <a:xfrm>
            <a:off x="4000240" y="1954634"/>
            <a:ext cx="3954690" cy="2634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62" name="Group 72"/>
          <p:cNvGrpSpPr/>
          <p:nvPr/>
        </p:nvGrpSpPr>
        <p:grpSpPr>
          <a:xfrm>
            <a:off x="6956385" y="4213383"/>
            <a:ext cx="1063625" cy="2293938"/>
            <a:chOff x="4997450" y="1939925"/>
            <a:chExt cx="1063625" cy="2293938"/>
          </a:xfrm>
          <a:solidFill>
            <a:srgbClr val="00B0F0"/>
          </a:solidFill>
        </p:grpSpPr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5481638" y="1939925"/>
              <a:ext cx="542925" cy="539750"/>
            </a:xfrm>
            <a:custGeom>
              <a:avLst/>
              <a:gdLst/>
              <a:ahLst/>
              <a:cxnLst>
                <a:cxn ang="0">
                  <a:pos x="144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4" y="71"/>
                </a:cxn>
                <a:cxn ang="0">
                  <a:pos x="144" y="71"/>
                </a:cxn>
                <a:cxn ang="0">
                  <a:pos x="144" y="71"/>
                </a:cxn>
              </a:cxnLst>
              <a:rect l="0" t="0" r="r" b="b"/>
              <a:pathLst>
                <a:path w="144" h="143">
                  <a:moveTo>
                    <a:pt x="144" y="71"/>
                  </a:moveTo>
                  <a:cubicBezTo>
                    <a:pt x="144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1"/>
                  </a:cubicBezTo>
                  <a:close/>
                  <a:moveTo>
                    <a:pt x="144" y="71"/>
                  </a:moveTo>
                  <a:cubicBezTo>
                    <a:pt x="144" y="71"/>
                    <a:pt x="144" y="71"/>
                    <a:pt x="144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4997450" y="2490788"/>
              <a:ext cx="1063625" cy="1743075"/>
            </a:xfrm>
            <a:custGeom>
              <a:avLst/>
              <a:gdLst/>
              <a:ahLst/>
              <a:cxnLst>
                <a:cxn ang="0">
                  <a:pos x="217" y="272"/>
                </a:cxn>
                <a:cxn ang="0">
                  <a:pos x="283" y="216"/>
                </a:cxn>
                <a:cxn ang="0">
                  <a:pos x="283" y="57"/>
                </a:cxn>
                <a:cxn ang="0">
                  <a:pos x="233" y="2"/>
                </a:cxn>
                <a:cxn ang="0">
                  <a:pos x="233" y="2"/>
                </a:cxn>
                <a:cxn ang="0">
                  <a:pos x="216" y="0"/>
                </a:cxn>
                <a:cxn ang="0">
                  <a:pos x="201" y="2"/>
                </a:cxn>
                <a:cxn ang="0">
                  <a:pos x="159" y="31"/>
                </a:cxn>
                <a:cxn ang="0">
                  <a:pos x="158" y="31"/>
                </a:cxn>
                <a:cxn ang="0">
                  <a:pos x="41" y="89"/>
                </a:cxn>
                <a:cxn ang="0">
                  <a:pos x="5" y="105"/>
                </a:cxn>
                <a:cxn ang="0">
                  <a:pos x="21" y="141"/>
                </a:cxn>
                <a:cxn ang="0">
                  <a:pos x="81" y="154"/>
                </a:cxn>
                <a:cxn ang="0">
                  <a:pos x="151" y="127"/>
                </a:cxn>
                <a:cxn ang="0">
                  <a:pos x="151" y="205"/>
                </a:cxn>
                <a:cxn ang="0">
                  <a:pos x="93" y="205"/>
                </a:cxn>
                <a:cxn ang="0">
                  <a:pos x="93" y="205"/>
                </a:cxn>
                <a:cxn ang="0">
                  <a:pos x="61" y="234"/>
                </a:cxn>
                <a:cxn ang="0">
                  <a:pos x="38" y="427"/>
                </a:cxn>
                <a:cxn ang="0">
                  <a:pos x="67" y="463"/>
                </a:cxn>
                <a:cxn ang="0">
                  <a:pos x="71" y="463"/>
                </a:cxn>
                <a:cxn ang="0">
                  <a:pos x="104" y="434"/>
                </a:cxn>
                <a:cxn ang="0">
                  <a:pos x="123" y="271"/>
                </a:cxn>
                <a:cxn ang="0">
                  <a:pos x="211" y="271"/>
                </a:cxn>
                <a:cxn ang="0">
                  <a:pos x="217" y="272"/>
                </a:cxn>
                <a:cxn ang="0">
                  <a:pos x="217" y="272"/>
                </a:cxn>
                <a:cxn ang="0">
                  <a:pos x="217" y="272"/>
                </a:cxn>
              </a:cxnLst>
              <a:rect l="0" t="0" r="r" b="b"/>
              <a:pathLst>
                <a:path w="283" h="463">
                  <a:moveTo>
                    <a:pt x="217" y="272"/>
                  </a:moveTo>
                  <a:cubicBezTo>
                    <a:pt x="248" y="272"/>
                    <a:pt x="283" y="250"/>
                    <a:pt x="283" y="216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27"/>
                    <a:pt x="257" y="8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2"/>
                    <a:pt x="224" y="0"/>
                    <a:pt x="216" y="0"/>
                  </a:cubicBezTo>
                  <a:cubicBezTo>
                    <a:pt x="208" y="0"/>
                    <a:pt x="201" y="2"/>
                    <a:pt x="201" y="2"/>
                  </a:cubicBezTo>
                  <a:cubicBezTo>
                    <a:pt x="185" y="6"/>
                    <a:pt x="168" y="16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09" y="99"/>
                    <a:pt x="98" y="111"/>
                    <a:pt x="41" y="89"/>
                  </a:cubicBezTo>
                  <a:cubicBezTo>
                    <a:pt x="27" y="84"/>
                    <a:pt x="11" y="91"/>
                    <a:pt x="5" y="105"/>
                  </a:cubicBezTo>
                  <a:cubicBezTo>
                    <a:pt x="0" y="120"/>
                    <a:pt x="7" y="136"/>
                    <a:pt x="21" y="141"/>
                  </a:cubicBezTo>
                  <a:cubicBezTo>
                    <a:pt x="44" y="150"/>
                    <a:pt x="64" y="154"/>
                    <a:pt x="81" y="154"/>
                  </a:cubicBezTo>
                  <a:cubicBezTo>
                    <a:pt x="110" y="154"/>
                    <a:pt x="131" y="143"/>
                    <a:pt x="151" y="127"/>
                  </a:cubicBezTo>
                  <a:cubicBezTo>
                    <a:pt x="151" y="205"/>
                    <a:pt x="151" y="205"/>
                    <a:pt x="151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93" y="205"/>
                    <a:pt x="93" y="205"/>
                    <a:pt x="93" y="205"/>
                  </a:cubicBezTo>
                  <a:cubicBezTo>
                    <a:pt x="77" y="205"/>
                    <a:pt x="63" y="218"/>
                    <a:pt x="61" y="234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6" y="445"/>
                    <a:pt x="49" y="461"/>
                    <a:pt x="67" y="463"/>
                  </a:cubicBezTo>
                  <a:cubicBezTo>
                    <a:pt x="69" y="463"/>
                    <a:pt x="70" y="463"/>
                    <a:pt x="71" y="463"/>
                  </a:cubicBezTo>
                  <a:cubicBezTo>
                    <a:pt x="88" y="463"/>
                    <a:pt x="102" y="451"/>
                    <a:pt x="104" y="434"/>
                  </a:cubicBezTo>
                  <a:cubicBezTo>
                    <a:pt x="123" y="271"/>
                    <a:pt x="123" y="271"/>
                    <a:pt x="123" y="271"/>
                  </a:cubicBezTo>
                  <a:cubicBezTo>
                    <a:pt x="211" y="271"/>
                    <a:pt x="211" y="271"/>
                    <a:pt x="211" y="271"/>
                  </a:cubicBezTo>
                  <a:cubicBezTo>
                    <a:pt x="213" y="271"/>
                    <a:pt x="215" y="272"/>
                    <a:pt x="217" y="272"/>
                  </a:cubicBezTo>
                  <a:close/>
                  <a:moveTo>
                    <a:pt x="217" y="272"/>
                  </a:moveTo>
                  <a:cubicBezTo>
                    <a:pt x="217" y="272"/>
                    <a:pt x="217" y="272"/>
                    <a:pt x="217" y="2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58" name="Group 69"/>
          <p:cNvGrpSpPr/>
          <p:nvPr/>
        </p:nvGrpSpPr>
        <p:grpSpPr>
          <a:xfrm>
            <a:off x="3942396" y="4203699"/>
            <a:ext cx="1065213" cy="2293938"/>
            <a:chOff x="3089275" y="1939925"/>
            <a:chExt cx="1065213" cy="2293938"/>
          </a:xfrm>
          <a:solidFill>
            <a:srgbClr val="0070C0"/>
          </a:soli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30550" y="1939925"/>
              <a:ext cx="538163" cy="539750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1" y="143"/>
                </a:cxn>
                <a:cxn ang="0">
                  <a:pos x="0" y="71"/>
                </a:cxn>
                <a:cxn ang="0">
                  <a:pos x="71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1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89275" y="2490788"/>
              <a:ext cx="1065213" cy="1743075"/>
            </a:xfrm>
            <a:custGeom>
              <a:avLst/>
              <a:gdLst/>
              <a:ahLst/>
              <a:cxnLst>
                <a:cxn ang="0">
                  <a:pos x="222" y="234"/>
                </a:cxn>
                <a:cxn ang="0">
                  <a:pos x="190" y="205"/>
                </a:cxn>
                <a:cxn ang="0">
                  <a:pos x="132" y="205"/>
                </a:cxn>
                <a:cxn ang="0">
                  <a:pos x="132" y="127"/>
                </a:cxn>
                <a:cxn ang="0">
                  <a:pos x="202" y="154"/>
                </a:cxn>
                <a:cxn ang="0">
                  <a:pos x="262" y="141"/>
                </a:cxn>
                <a:cxn ang="0">
                  <a:pos x="278" y="105"/>
                </a:cxn>
                <a:cxn ang="0">
                  <a:pos x="242" y="89"/>
                </a:cxn>
                <a:cxn ang="0">
                  <a:pos x="125" y="31"/>
                </a:cxn>
                <a:cxn ang="0">
                  <a:pos x="124" y="31"/>
                </a:cxn>
                <a:cxn ang="0">
                  <a:pos x="82" y="2"/>
                </a:cxn>
                <a:cxn ang="0">
                  <a:pos x="67" y="0"/>
                </a:cxn>
                <a:cxn ang="0">
                  <a:pos x="51" y="2"/>
                </a:cxn>
                <a:cxn ang="0">
                  <a:pos x="50" y="2"/>
                </a:cxn>
                <a:cxn ang="0">
                  <a:pos x="0" y="57"/>
                </a:cxn>
                <a:cxn ang="0">
                  <a:pos x="0" y="216"/>
                </a:cxn>
                <a:cxn ang="0">
                  <a:pos x="66" y="272"/>
                </a:cxn>
                <a:cxn ang="0">
                  <a:pos x="72" y="271"/>
                </a:cxn>
                <a:cxn ang="0">
                  <a:pos x="160" y="271"/>
                </a:cxn>
                <a:cxn ang="0">
                  <a:pos x="179" y="434"/>
                </a:cxn>
                <a:cxn ang="0">
                  <a:pos x="212" y="463"/>
                </a:cxn>
                <a:cxn ang="0">
                  <a:pos x="216" y="463"/>
                </a:cxn>
                <a:cxn ang="0">
                  <a:pos x="245" y="427"/>
                </a:cxn>
                <a:cxn ang="0">
                  <a:pos x="222" y="234"/>
                </a:cxn>
                <a:cxn ang="0">
                  <a:pos x="222" y="234"/>
                </a:cxn>
                <a:cxn ang="0">
                  <a:pos x="222" y="234"/>
                </a:cxn>
              </a:cxnLst>
              <a:rect l="0" t="0" r="r" b="b"/>
              <a:pathLst>
                <a:path w="283" h="463">
                  <a:moveTo>
                    <a:pt x="222" y="234"/>
                  </a:moveTo>
                  <a:cubicBezTo>
                    <a:pt x="220" y="218"/>
                    <a:pt x="206" y="205"/>
                    <a:pt x="190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52" y="143"/>
                    <a:pt x="173" y="154"/>
                    <a:pt x="202" y="154"/>
                  </a:cubicBezTo>
                  <a:cubicBezTo>
                    <a:pt x="219" y="154"/>
                    <a:pt x="239" y="150"/>
                    <a:pt x="262" y="141"/>
                  </a:cubicBezTo>
                  <a:cubicBezTo>
                    <a:pt x="276" y="136"/>
                    <a:pt x="283" y="120"/>
                    <a:pt x="278" y="105"/>
                  </a:cubicBezTo>
                  <a:cubicBezTo>
                    <a:pt x="272" y="91"/>
                    <a:pt x="256" y="84"/>
                    <a:pt x="242" y="89"/>
                  </a:cubicBezTo>
                  <a:cubicBezTo>
                    <a:pt x="185" y="111"/>
                    <a:pt x="174" y="99"/>
                    <a:pt x="125" y="31"/>
                  </a:cubicBezTo>
                  <a:cubicBezTo>
                    <a:pt x="125" y="31"/>
                    <a:pt x="125" y="31"/>
                    <a:pt x="124" y="31"/>
                  </a:cubicBezTo>
                  <a:cubicBezTo>
                    <a:pt x="115" y="16"/>
                    <a:pt x="98" y="6"/>
                    <a:pt x="82" y="2"/>
                  </a:cubicBezTo>
                  <a:cubicBezTo>
                    <a:pt x="82" y="2"/>
                    <a:pt x="75" y="0"/>
                    <a:pt x="67" y="0"/>
                  </a:cubicBezTo>
                  <a:cubicBezTo>
                    <a:pt x="59" y="0"/>
                    <a:pt x="51" y="2"/>
                    <a:pt x="51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26" y="8"/>
                    <a:pt x="0" y="27"/>
                    <a:pt x="0" y="5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50"/>
                    <a:pt x="35" y="272"/>
                    <a:pt x="66" y="272"/>
                  </a:cubicBezTo>
                  <a:cubicBezTo>
                    <a:pt x="68" y="272"/>
                    <a:pt x="70" y="271"/>
                    <a:pt x="72" y="271"/>
                  </a:cubicBezTo>
                  <a:cubicBezTo>
                    <a:pt x="160" y="271"/>
                    <a:pt x="160" y="271"/>
                    <a:pt x="160" y="271"/>
                  </a:cubicBezTo>
                  <a:cubicBezTo>
                    <a:pt x="179" y="434"/>
                    <a:pt x="179" y="434"/>
                    <a:pt x="179" y="434"/>
                  </a:cubicBezTo>
                  <a:cubicBezTo>
                    <a:pt x="181" y="451"/>
                    <a:pt x="195" y="463"/>
                    <a:pt x="212" y="463"/>
                  </a:cubicBezTo>
                  <a:cubicBezTo>
                    <a:pt x="213" y="463"/>
                    <a:pt x="214" y="463"/>
                    <a:pt x="216" y="463"/>
                  </a:cubicBezTo>
                  <a:cubicBezTo>
                    <a:pt x="234" y="461"/>
                    <a:pt x="247" y="445"/>
                    <a:pt x="245" y="427"/>
                  </a:cubicBezTo>
                  <a:lnTo>
                    <a:pt x="222" y="234"/>
                  </a:lnTo>
                  <a:close/>
                  <a:moveTo>
                    <a:pt x="222" y="234"/>
                  </a:moveTo>
                  <a:cubicBezTo>
                    <a:pt x="222" y="234"/>
                    <a:pt x="222" y="234"/>
                    <a:pt x="222" y="2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316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1488344" y="171689"/>
            <a:ext cx="9283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Виртуальный методический кабинет</a:t>
            </a:r>
          </a:p>
        </p:txBody>
      </p:sp>
    </p:spTree>
    <p:extLst>
      <p:ext uri="{BB962C8B-B14F-4D97-AF65-F5344CB8AC3E}">
        <p14:creationId xmlns:p14="http://schemas.microsoft.com/office/powerpoint/2010/main" val="360734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5" grpId="0" animBg="1"/>
      <p:bldP spid="66" grpId="0" animBg="1"/>
      <p:bldP spid="82" grpId="0"/>
      <p:bldP spid="95" grpId="0"/>
      <p:bldP spid="96" grpId="0"/>
      <p:bldP spid="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sp>
        <p:nvSpPr>
          <p:cNvPr id="61" name="Round Same Side Corner Rectangle 60"/>
          <p:cNvSpPr/>
          <p:nvPr/>
        </p:nvSpPr>
        <p:spPr>
          <a:xfrm rot="16200000" flipH="1">
            <a:off x="8863002" y="2780779"/>
            <a:ext cx="1654559" cy="5020671"/>
          </a:xfrm>
          <a:prstGeom prst="round2SameRect">
            <a:avLst>
              <a:gd name="adj1" fmla="val 22204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Round Same Side Corner Rectangle 40"/>
          <p:cNvSpPr/>
          <p:nvPr/>
        </p:nvSpPr>
        <p:spPr>
          <a:xfrm rot="5400000">
            <a:off x="1705276" y="364444"/>
            <a:ext cx="1654559" cy="5020671"/>
          </a:xfrm>
          <a:prstGeom prst="round2SameRect">
            <a:avLst>
              <a:gd name="adj1" fmla="val 22204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50" name="Bent Arrow 49"/>
          <p:cNvSpPr/>
          <p:nvPr/>
        </p:nvSpPr>
        <p:spPr>
          <a:xfrm rot="16200000" flipV="1">
            <a:off x="4470476" y="1768645"/>
            <a:ext cx="1700801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52" name="Bent Arrow 51"/>
          <p:cNvSpPr/>
          <p:nvPr/>
        </p:nvSpPr>
        <p:spPr>
          <a:xfrm rot="5400000" flipH="1" flipV="1">
            <a:off x="4626254" y="2990375"/>
            <a:ext cx="4163675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53" name="Bent Arrow 52"/>
          <p:cNvSpPr/>
          <p:nvPr/>
        </p:nvSpPr>
        <p:spPr>
          <a:xfrm rot="16200000" flipV="1">
            <a:off x="3484494" y="2990376"/>
            <a:ext cx="4163675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rot="5400000" flipH="1" flipV="1">
            <a:off x="6080384" y="1769123"/>
            <a:ext cx="1721166" cy="1029647"/>
          </a:xfrm>
          <a:prstGeom prst="bentArrow">
            <a:avLst>
              <a:gd name="adj1" fmla="val 17673"/>
              <a:gd name="adj2" fmla="val 5541"/>
              <a:gd name="adj3" fmla="val 0"/>
              <a:gd name="adj4" fmla="val 513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55" name="Sev01"/>
          <p:cNvSpPr>
            <a:spLocks noChangeAspect="1"/>
          </p:cNvSpPr>
          <p:nvPr/>
        </p:nvSpPr>
        <p:spPr>
          <a:xfrm>
            <a:off x="3801810" y="2331048"/>
            <a:ext cx="1087464" cy="108746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5333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58" name="Sev01"/>
          <p:cNvSpPr>
            <a:spLocks noChangeAspect="1"/>
          </p:cNvSpPr>
          <p:nvPr/>
        </p:nvSpPr>
        <p:spPr>
          <a:xfrm>
            <a:off x="7365253" y="4803915"/>
            <a:ext cx="1087464" cy="1087461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5333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62" name="Round Same Side Corner Rectangle 61"/>
          <p:cNvSpPr/>
          <p:nvPr/>
        </p:nvSpPr>
        <p:spPr>
          <a:xfrm rot="16200000" flipH="1">
            <a:off x="8873468" y="364445"/>
            <a:ext cx="1654559" cy="5020671"/>
          </a:xfrm>
          <a:prstGeom prst="round2SameRect">
            <a:avLst>
              <a:gd name="adj1" fmla="val 22204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63" name="Round Same Side Corner Rectangle 62"/>
          <p:cNvSpPr/>
          <p:nvPr/>
        </p:nvSpPr>
        <p:spPr>
          <a:xfrm rot="5400000">
            <a:off x="1705276" y="2780779"/>
            <a:ext cx="1654559" cy="5020671"/>
          </a:xfrm>
          <a:prstGeom prst="round2SameRect">
            <a:avLst>
              <a:gd name="adj1" fmla="val 22204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2667" dirty="0">
              <a:solidFill>
                <a:prstClr val="white"/>
              </a:solidFill>
            </a:endParaRPr>
          </a:p>
        </p:txBody>
      </p:sp>
      <p:sp>
        <p:nvSpPr>
          <p:cNvPr id="66" name="Sev01"/>
          <p:cNvSpPr>
            <a:spLocks noChangeAspect="1"/>
          </p:cNvSpPr>
          <p:nvPr/>
        </p:nvSpPr>
        <p:spPr>
          <a:xfrm>
            <a:off x="3801810" y="4747383"/>
            <a:ext cx="1087464" cy="108746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5333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69" name="Sev01"/>
          <p:cNvSpPr>
            <a:spLocks noChangeAspect="1"/>
          </p:cNvSpPr>
          <p:nvPr/>
        </p:nvSpPr>
        <p:spPr>
          <a:xfrm>
            <a:off x="7408707" y="2389697"/>
            <a:ext cx="1087464" cy="1087461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endParaRPr lang="en-US" sz="5333" dirty="0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4076534" y="2481773"/>
            <a:ext cx="538016" cy="78601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18" name="Freeform 105"/>
          <p:cNvSpPr>
            <a:spLocks noEditPoints="1"/>
          </p:cNvSpPr>
          <p:nvPr/>
        </p:nvSpPr>
        <p:spPr bwMode="auto">
          <a:xfrm>
            <a:off x="7605050" y="5048114"/>
            <a:ext cx="607873" cy="59906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srgbClr val="39D0D6">
                  <a:lumMod val="50000"/>
                </a:srgbClr>
              </a:solidFill>
            </a:endParaRPr>
          </a:p>
        </p:txBody>
      </p:sp>
      <p:sp>
        <p:nvSpPr>
          <p:cNvPr id="19" name="Freeform 62"/>
          <p:cNvSpPr>
            <a:spLocks noEditPoints="1"/>
          </p:cNvSpPr>
          <p:nvPr/>
        </p:nvSpPr>
        <p:spPr bwMode="auto">
          <a:xfrm>
            <a:off x="4038720" y="4981839"/>
            <a:ext cx="613643" cy="618551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</a:endParaRPr>
          </a:p>
        </p:txBody>
      </p:sp>
      <p:sp>
        <p:nvSpPr>
          <p:cNvPr id="20" name="Freeform 135"/>
          <p:cNvSpPr>
            <a:spLocks noEditPoints="1"/>
          </p:cNvSpPr>
          <p:nvPr/>
        </p:nvSpPr>
        <p:spPr bwMode="auto">
          <a:xfrm>
            <a:off x="7627659" y="2629203"/>
            <a:ext cx="649560" cy="60844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375467"/>
            <a:endParaRPr lang="en-US" sz="2667" dirty="0">
              <a:solidFill>
                <a:prstClr val="blac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651" y="257860"/>
            <a:ext cx="9237232" cy="1388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0" y="2247976"/>
            <a:ext cx="3621338" cy="1170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11" y="4803915"/>
            <a:ext cx="3615241" cy="11705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451" y="2226229"/>
            <a:ext cx="3456732" cy="1414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122" y="4742954"/>
            <a:ext cx="3517697" cy="117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4505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41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8" grpId="0" animBg="1"/>
      <p:bldP spid="62" grpId="0" animBg="1"/>
      <p:bldP spid="63" grpId="0" animBg="1"/>
      <p:bldP spid="66" grpId="0" animBg="1"/>
      <p:bldP spid="69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6B7D2-B98C-44FD-8D04-7EC62A564975}" type="slidenum">
              <a:rPr lang="en-US" smtClean="0">
                <a:solidFill>
                  <a:prstClr val="white"/>
                </a:solidFill>
              </a:rPr>
              <a:pPr/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680869" y="409529"/>
            <a:ext cx="8868428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Направления методической работы: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  <p:grpSp>
        <p:nvGrpSpPr>
          <p:cNvPr id="26" name="Group 47"/>
          <p:cNvGrpSpPr/>
          <p:nvPr/>
        </p:nvGrpSpPr>
        <p:grpSpPr>
          <a:xfrm>
            <a:off x="398116" y="3734806"/>
            <a:ext cx="5339780" cy="1485653"/>
            <a:chOff x="644107" y="1330751"/>
            <a:chExt cx="3725972" cy="816221"/>
          </a:xfrm>
        </p:grpSpPr>
        <p:sp>
          <p:nvSpPr>
            <p:cNvPr id="27" name="Rounded Rectangle 48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ounded Rectangle 49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2" name="Group 73"/>
          <p:cNvGrpSpPr/>
          <p:nvPr/>
        </p:nvGrpSpPr>
        <p:grpSpPr>
          <a:xfrm flipH="1">
            <a:off x="3480752" y="1690732"/>
            <a:ext cx="5145338" cy="1484691"/>
            <a:chOff x="644107" y="1330751"/>
            <a:chExt cx="3725972" cy="816221"/>
          </a:xfrm>
        </p:grpSpPr>
        <p:sp>
          <p:nvSpPr>
            <p:cNvPr id="43" name="Rounded Rectangle 74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ounded Rectangle 75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9" name="Group 81"/>
          <p:cNvGrpSpPr/>
          <p:nvPr/>
        </p:nvGrpSpPr>
        <p:grpSpPr>
          <a:xfrm flipH="1">
            <a:off x="6323690" y="3724154"/>
            <a:ext cx="5231242" cy="1496305"/>
            <a:chOff x="644107" y="1330751"/>
            <a:chExt cx="3725972" cy="816221"/>
          </a:xfrm>
        </p:grpSpPr>
        <p:sp>
          <p:nvSpPr>
            <p:cNvPr id="50" name="Rounded Rectangle 82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ounded Rectangle 83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oup 64"/>
          <p:cNvGrpSpPr/>
          <p:nvPr/>
        </p:nvGrpSpPr>
        <p:grpSpPr>
          <a:xfrm>
            <a:off x="741844" y="4077781"/>
            <a:ext cx="591882" cy="679911"/>
            <a:chOff x="735191" y="2518747"/>
            <a:chExt cx="579038" cy="562460"/>
          </a:xfrm>
        </p:grpSpPr>
        <p:sp>
          <p:nvSpPr>
            <p:cNvPr id="64" name="Oval 54"/>
            <p:cNvSpPr>
              <a:spLocks noChangeAspect="1"/>
            </p:cNvSpPr>
            <p:nvPr/>
          </p:nvSpPr>
          <p:spPr>
            <a:xfrm>
              <a:off x="735191" y="251874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2"/>
                </a:solidFill>
                <a:latin typeface="FontAwesome" pitchFamily="2" charset="0"/>
              </a:endParaRPr>
            </a:p>
          </p:txBody>
        </p:sp>
        <p:sp>
          <p:nvSpPr>
            <p:cNvPr id="65" name="Freeform 52"/>
            <p:cNvSpPr>
              <a:spLocks noEditPoints="1"/>
            </p:cNvSpPr>
            <p:nvPr/>
          </p:nvSpPr>
          <p:spPr bwMode="auto">
            <a:xfrm>
              <a:off x="899027" y="2664760"/>
              <a:ext cx="251367" cy="27043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9" name="Group 73"/>
          <p:cNvGrpSpPr/>
          <p:nvPr/>
        </p:nvGrpSpPr>
        <p:grpSpPr>
          <a:xfrm>
            <a:off x="10735593" y="4077781"/>
            <a:ext cx="591882" cy="679911"/>
            <a:chOff x="7840715" y="2518747"/>
            <a:chExt cx="579038" cy="562460"/>
          </a:xfrm>
        </p:grpSpPr>
        <p:sp>
          <p:nvSpPr>
            <p:cNvPr id="70" name="Oval 88"/>
            <p:cNvSpPr>
              <a:spLocks noChangeAspect="1"/>
            </p:cNvSpPr>
            <p:nvPr/>
          </p:nvSpPr>
          <p:spPr>
            <a:xfrm flipH="1">
              <a:off x="7840715" y="251874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5"/>
                </a:solidFill>
                <a:latin typeface="FontAwesome" pitchFamily="2" charset="0"/>
              </a:endParaRPr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7990534" y="2660277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8" name="Group 97"/>
          <p:cNvGrpSpPr/>
          <p:nvPr/>
        </p:nvGrpSpPr>
        <p:grpSpPr>
          <a:xfrm>
            <a:off x="7819398" y="2053393"/>
            <a:ext cx="591882" cy="679911"/>
            <a:chOff x="7840715" y="1461827"/>
            <a:chExt cx="579038" cy="562460"/>
          </a:xfrm>
        </p:grpSpPr>
        <p:sp>
          <p:nvSpPr>
            <p:cNvPr id="79" name="Oval 80"/>
            <p:cNvSpPr>
              <a:spLocks noChangeAspect="1"/>
            </p:cNvSpPr>
            <p:nvPr/>
          </p:nvSpPr>
          <p:spPr>
            <a:xfrm flipH="1">
              <a:off x="7840715" y="146182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4"/>
                </a:solidFill>
                <a:latin typeface="FontAwesome" pitchFamily="2" charset="0"/>
              </a:endParaRPr>
            </a:p>
          </p:txBody>
        </p:sp>
        <p:sp>
          <p:nvSpPr>
            <p:cNvPr id="80" name="Freeform 15"/>
            <p:cNvSpPr>
              <a:spLocks noEditPoints="1"/>
            </p:cNvSpPr>
            <p:nvPr/>
          </p:nvSpPr>
          <p:spPr bwMode="auto">
            <a:xfrm>
              <a:off x="7996884" y="1643045"/>
              <a:ext cx="266700" cy="200025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1" name="Text Placeholder 3"/>
          <p:cNvSpPr txBox="1">
            <a:spLocks/>
          </p:cNvSpPr>
          <p:nvPr/>
        </p:nvSpPr>
        <p:spPr>
          <a:xfrm>
            <a:off x="1379451" y="4002237"/>
            <a:ext cx="4898205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spcBef>
                <a:spcPct val="20000"/>
              </a:spcBef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Формирование потребностей педагогов, находящихся в зоне их ближайшего профессионального развития 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2" name="Text Placeholder 3"/>
          <p:cNvSpPr txBox="1">
            <a:spLocks/>
          </p:cNvSpPr>
          <p:nvPr/>
        </p:nvSpPr>
        <p:spPr>
          <a:xfrm>
            <a:off x="6595555" y="3874388"/>
            <a:ext cx="4373333" cy="110799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spcBef>
                <a:spcPct val="20000"/>
              </a:spcBef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Повышение уровня профессионального мастерства педагогов, как основание для осмысления реализации современных идей образования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Text Placeholder 3"/>
          <p:cNvSpPr txBox="1">
            <a:spLocks/>
          </p:cNvSpPr>
          <p:nvPr/>
        </p:nvSpPr>
        <p:spPr>
          <a:xfrm>
            <a:off x="3991503" y="1967897"/>
            <a:ext cx="4123836" cy="8309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spcBef>
                <a:spcPct val="20000"/>
              </a:spcBef>
              <a:defRPr/>
            </a:pPr>
            <a:r>
              <a:rPr lang="ru-RU" sz="1800" dirty="0" smtClean="0">
                <a:solidFill>
                  <a:schemeClr val="bg1"/>
                </a:solidFill>
              </a:rPr>
              <a:t>Научно-методическое обеспечение условий инновационной работы педагогов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2467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80869" y="409529"/>
            <a:ext cx="8868428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Коллектив МКДОУ «Детский сад №10»: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7" name="Oval 30"/>
          <p:cNvSpPr/>
          <p:nvPr/>
        </p:nvSpPr>
        <p:spPr>
          <a:xfrm>
            <a:off x="2043601" y="1372962"/>
            <a:ext cx="1863937" cy="180726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 cap="flat" cmpd="sng" algn="ctr">
            <a:solidFill>
              <a:srgbClr val="5F55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Oval 31"/>
          <p:cNvSpPr/>
          <p:nvPr/>
        </p:nvSpPr>
        <p:spPr>
          <a:xfrm>
            <a:off x="3174250" y="1173773"/>
            <a:ext cx="574228" cy="590681"/>
          </a:xfrm>
          <a:prstGeom prst="ellipse">
            <a:avLst/>
          </a:prstGeom>
          <a:solidFill>
            <a:srgbClr val="5F5551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5F5551">
                  <a:lumMod val="75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9" name="Oval 61"/>
          <p:cNvSpPr/>
          <p:nvPr/>
        </p:nvSpPr>
        <p:spPr>
          <a:xfrm>
            <a:off x="4121515" y="1362839"/>
            <a:ext cx="1816096" cy="181597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8100" cap="flat" cmpd="sng" algn="ctr">
            <a:solidFill>
              <a:srgbClr val="016F8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" name="Oval 62"/>
          <p:cNvSpPr/>
          <p:nvPr/>
        </p:nvSpPr>
        <p:spPr>
          <a:xfrm>
            <a:off x="5398049" y="1173773"/>
            <a:ext cx="574228" cy="590681"/>
          </a:xfrm>
          <a:prstGeom prst="ellipse">
            <a:avLst/>
          </a:prstGeom>
          <a:solidFill>
            <a:srgbClr val="016F86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16F86">
                  <a:lumMod val="50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11" name="Oval 66"/>
          <p:cNvSpPr/>
          <p:nvPr/>
        </p:nvSpPr>
        <p:spPr>
          <a:xfrm>
            <a:off x="6199070" y="1374313"/>
            <a:ext cx="1820188" cy="186723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solidFill>
              <a:srgbClr val="39D0D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2" name="Oval 67"/>
          <p:cNvSpPr/>
          <p:nvPr/>
        </p:nvSpPr>
        <p:spPr>
          <a:xfrm>
            <a:off x="7579386" y="1170275"/>
            <a:ext cx="574228" cy="590681"/>
          </a:xfrm>
          <a:prstGeom prst="ellipse">
            <a:avLst/>
          </a:prstGeom>
          <a:solidFill>
            <a:srgbClr val="39D0D6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39D0D6">
                  <a:lumMod val="75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13" name="Freeform 62"/>
          <p:cNvSpPr>
            <a:spLocks noChangeAspect="1" noEditPoints="1"/>
          </p:cNvSpPr>
          <p:nvPr/>
        </p:nvSpPr>
        <p:spPr bwMode="auto">
          <a:xfrm>
            <a:off x="3363051" y="1334049"/>
            <a:ext cx="267984" cy="27012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4" name="Freeform 245"/>
          <p:cNvSpPr>
            <a:spLocks noChangeAspect="1"/>
          </p:cNvSpPr>
          <p:nvPr/>
        </p:nvSpPr>
        <p:spPr bwMode="auto">
          <a:xfrm>
            <a:off x="5536444" y="1370837"/>
            <a:ext cx="260918" cy="26091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5" name="Freeform 132"/>
          <p:cNvSpPr>
            <a:spLocks noChangeAspect="1" noEditPoints="1"/>
          </p:cNvSpPr>
          <p:nvPr/>
        </p:nvSpPr>
        <p:spPr bwMode="auto">
          <a:xfrm>
            <a:off x="7732020" y="1370837"/>
            <a:ext cx="287238" cy="274749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6" name="Oval 71"/>
          <p:cNvSpPr/>
          <p:nvPr/>
        </p:nvSpPr>
        <p:spPr>
          <a:xfrm>
            <a:off x="8153614" y="1381513"/>
            <a:ext cx="1979404" cy="1875939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38100" cap="flat" cmpd="sng" algn="ctr">
            <a:solidFill>
              <a:schemeClr val="accent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7" name="Oval 72"/>
          <p:cNvSpPr/>
          <p:nvPr/>
        </p:nvSpPr>
        <p:spPr>
          <a:xfrm>
            <a:off x="9515805" y="1182301"/>
            <a:ext cx="617213" cy="611073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262626">
                  <a:lumMod val="50000"/>
                </a:srgb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8" name="Freeform 135"/>
          <p:cNvSpPr>
            <a:spLocks noEditPoints="1"/>
          </p:cNvSpPr>
          <p:nvPr/>
        </p:nvSpPr>
        <p:spPr bwMode="auto">
          <a:xfrm>
            <a:off x="9695068" y="1357379"/>
            <a:ext cx="258689" cy="24697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9" name="Oval 30"/>
          <p:cNvSpPr/>
          <p:nvPr/>
        </p:nvSpPr>
        <p:spPr>
          <a:xfrm>
            <a:off x="1983298" y="4497930"/>
            <a:ext cx="1863937" cy="1807267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38100" cap="flat" cmpd="sng" algn="ctr">
            <a:solidFill>
              <a:srgbClr val="5F55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0" name="Oval 31"/>
          <p:cNvSpPr/>
          <p:nvPr/>
        </p:nvSpPr>
        <p:spPr>
          <a:xfrm>
            <a:off x="3113947" y="4298741"/>
            <a:ext cx="574228" cy="590681"/>
          </a:xfrm>
          <a:prstGeom prst="ellipse">
            <a:avLst/>
          </a:prstGeom>
          <a:solidFill>
            <a:srgbClr val="5F5551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5F5551">
                  <a:lumMod val="75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21" name="Oval 61"/>
          <p:cNvSpPr/>
          <p:nvPr/>
        </p:nvSpPr>
        <p:spPr>
          <a:xfrm>
            <a:off x="4061212" y="4487807"/>
            <a:ext cx="1816096" cy="1815973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38100" cap="flat" cmpd="sng" algn="ctr">
            <a:solidFill>
              <a:srgbClr val="016F8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2" name="Oval 62"/>
          <p:cNvSpPr/>
          <p:nvPr/>
        </p:nvSpPr>
        <p:spPr>
          <a:xfrm>
            <a:off x="5337746" y="4298741"/>
            <a:ext cx="574228" cy="590681"/>
          </a:xfrm>
          <a:prstGeom prst="ellipse">
            <a:avLst/>
          </a:prstGeom>
          <a:solidFill>
            <a:srgbClr val="016F86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16F86">
                  <a:lumMod val="50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23" name="Oval 66"/>
          <p:cNvSpPr/>
          <p:nvPr/>
        </p:nvSpPr>
        <p:spPr>
          <a:xfrm>
            <a:off x="6138767" y="4499281"/>
            <a:ext cx="1820188" cy="1867233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38100" cap="flat" cmpd="sng" algn="ctr">
            <a:solidFill>
              <a:srgbClr val="39D0D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4" name="Oval 67"/>
          <p:cNvSpPr/>
          <p:nvPr/>
        </p:nvSpPr>
        <p:spPr>
          <a:xfrm>
            <a:off x="7519083" y="4295243"/>
            <a:ext cx="574228" cy="590681"/>
          </a:xfrm>
          <a:prstGeom prst="ellipse">
            <a:avLst/>
          </a:prstGeom>
          <a:solidFill>
            <a:srgbClr val="39D0D6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39D0D6">
                  <a:lumMod val="75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25" name="Oval 71"/>
          <p:cNvSpPr/>
          <p:nvPr/>
        </p:nvSpPr>
        <p:spPr>
          <a:xfrm>
            <a:off x="8218415" y="4495805"/>
            <a:ext cx="1820188" cy="1875939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38100" cap="flat" cmpd="sng" algn="ctr">
            <a:solidFill>
              <a:srgbClr val="2D9C9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6" name="Oval 72"/>
          <p:cNvSpPr/>
          <p:nvPr/>
        </p:nvSpPr>
        <p:spPr>
          <a:xfrm>
            <a:off x="9609861" y="4295242"/>
            <a:ext cx="574228" cy="590681"/>
          </a:xfrm>
          <a:prstGeom prst="ellipse">
            <a:avLst/>
          </a:prstGeom>
          <a:solidFill>
            <a:srgbClr val="2D9C9C"/>
          </a:solid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45720" tIns="0" rIns="0"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2D9C9C">
                  <a:lumMod val="75000"/>
                </a:srgbClr>
              </a:solidFill>
              <a:effectLst/>
              <a:uLnTx/>
              <a:uFillTx/>
              <a:latin typeface="FontAwesome" pitchFamily="2" charset="0"/>
            </a:endParaRPr>
          </a:p>
        </p:txBody>
      </p:sp>
      <p:sp>
        <p:nvSpPr>
          <p:cNvPr id="27" name="Freeform 135"/>
          <p:cNvSpPr>
            <a:spLocks noEditPoints="1"/>
          </p:cNvSpPr>
          <p:nvPr/>
        </p:nvSpPr>
        <p:spPr bwMode="auto">
          <a:xfrm>
            <a:off x="7682620" y="4467093"/>
            <a:ext cx="258689" cy="24697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8" name="Freeform 135"/>
          <p:cNvSpPr>
            <a:spLocks noEditPoints="1"/>
          </p:cNvSpPr>
          <p:nvPr/>
        </p:nvSpPr>
        <p:spPr bwMode="auto">
          <a:xfrm>
            <a:off x="5506608" y="4456600"/>
            <a:ext cx="258689" cy="24697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9" name="Freeform 135"/>
          <p:cNvSpPr>
            <a:spLocks noEditPoints="1"/>
          </p:cNvSpPr>
          <p:nvPr/>
        </p:nvSpPr>
        <p:spPr bwMode="auto">
          <a:xfrm>
            <a:off x="3278914" y="4456599"/>
            <a:ext cx="258689" cy="24697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Freeform 217"/>
          <p:cNvSpPr>
            <a:spLocks noEditPoints="1"/>
          </p:cNvSpPr>
          <p:nvPr/>
        </p:nvSpPr>
        <p:spPr bwMode="auto">
          <a:xfrm>
            <a:off x="9707535" y="4475055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98" y="3272509"/>
            <a:ext cx="1786283" cy="68281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163" y="3241546"/>
            <a:ext cx="1786283" cy="92667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418" y="3241546"/>
            <a:ext cx="1981372" cy="92667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883" y="3275949"/>
            <a:ext cx="1780186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74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5467"/>
            <a:fld id="{C136B7D2-B98C-44FD-8D04-7EC62A564975}" type="slidenum">
              <a:rPr lang="en-US" smtClean="0">
                <a:solidFill>
                  <a:prstClr val="white"/>
                </a:solidFill>
              </a:rPr>
              <a:pPr defTabSz="1375467"/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80869" y="409529"/>
            <a:ext cx="8868428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Образовательная среда МКДОУ «Детский сад №10»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2"/>
          <a:stretch/>
        </p:blipFill>
        <p:spPr>
          <a:xfrm>
            <a:off x="808976" y="1120313"/>
            <a:ext cx="3048858" cy="261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556" y="1160737"/>
            <a:ext cx="3430053" cy="514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31" y="1160737"/>
            <a:ext cx="2566669" cy="3850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6" y="4273245"/>
            <a:ext cx="3048858" cy="2032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22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577" y="1564207"/>
            <a:ext cx="3473885" cy="3473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02" y="278021"/>
            <a:ext cx="8864352" cy="859611"/>
          </a:xfrm>
          <a:prstGeom prst="rect">
            <a:avLst/>
          </a:prstGeom>
        </p:spPr>
      </p:pic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2565632" y="2331004"/>
            <a:ext cx="1754980" cy="1750740"/>
          </a:xfrm>
          <a:custGeom>
            <a:avLst/>
            <a:gdLst/>
            <a:ahLst/>
            <a:cxnLst>
              <a:cxn ang="0">
                <a:pos x="323" y="0"/>
              </a:cxn>
              <a:cxn ang="0">
                <a:pos x="646" y="323"/>
              </a:cxn>
              <a:cxn ang="0">
                <a:pos x="364" y="644"/>
              </a:cxn>
              <a:cxn ang="0">
                <a:pos x="364" y="404"/>
              </a:cxn>
              <a:cxn ang="0">
                <a:pos x="475" y="404"/>
              </a:cxn>
              <a:cxn ang="0">
                <a:pos x="485" y="323"/>
              </a:cxn>
              <a:cxn ang="0">
                <a:pos x="364" y="323"/>
              </a:cxn>
              <a:cxn ang="0">
                <a:pos x="364" y="283"/>
              </a:cxn>
              <a:cxn ang="0">
                <a:pos x="404" y="242"/>
              </a:cxn>
              <a:cxn ang="0">
                <a:pos x="485" y="242"/>
              </a:cxn>
              <a:cxn ang="0">
                <a:pos x="485" y="162"/>
              </a:cxn>
              <a:cxn ang="0">
                <a:pos x="404" y="162"/>
              </a:cxn>
              <a:cxn ang="0">
                <a:pos x="283" y="283"/>
              </a:cxn>
              <a:cxn ang="0">
                <a:pos x="283" y="323"/>
              </a:cxn>
              <a:cxn ang="0">
                <a:pos x="222" y="323"/>
              </a:cxn>
              <a:cxn ang="0">
                <a:pos x="222" y="404"/>
              </a:cxn>
              <a:cxn ang="0">
                <a:pos x="283" y="404"/>
              </a:cxn>
              <a:cxn ang="0">
                <a:pos x="283" y="644"/>
              </a:cxn>
              <a:cxn ang="0">
                <a:pos x="0" y="323"/>
              </a:cxn>
              <a:cxn ang="0">
                <a:pos x="323" y="0"/>
              </a:cxn>
              <a:cxn ang="0">
                <a:pos x="323" y="0"/>
              </a:cxn>
              <a:cxn ang="0">
                <a:pos x="323" y="0"/>
              </a:cxn>
            </a:cxnLst>
            <a:rect l="0" t="0" r="r" b="b"/>
            <a:pathLst>
              <a:path w="646" h="644">
                <a:moveTo>
                  <a:pt x="323" y="0"/>
                </a:moveTo>
                <a:cubicBezTo>
                  <a:pt x="502" y="0"/>
                  <a:pt x="646" y="145"/>
                  <a:pt x="646" y="323"/>
                </a:cubicBezTo>
                <a:cubicBezTo>
                  <a:pt x="646" y="488"/>
                  <a:pt x="523" y="624"/>
                  <a:pt x="364" y="644"/>
                </a:cubicBezTo>
                <a:cubicBezTo>
                  <a:pt x="364" y="404"/>
                  <a:pt x="364" y="404"/>
                  <a:pt x="364" y="404"/>
                </a:cubicBezTo>
                <a:cubicBezTo>
                  <a:pt x="475" y="404"/>
                  <a:pt x="475" y="404"/>
                  <a:pt x="475" y="404"/>
                </a:cubicBezTo>
                <a:cubicBezTo>
                  <a:pt x="485" y="323"/>
                  <a:pt x="485" y="323"/>
                  <a:pt x="485" y="323"/>
                </a:cubicBezTo>
                <a:cubicBezTo>
                  <a:pt x="364" y="323"/>
                  <a:pt x="364" y="323"/>
                  <a:pt x="364" y="323"/>
                </a:cubicBezTo>
                <a:cubicBezTo>
                  <a:pt x="364" y="283"/>
                  <a:pt x="364" y="283"/>
                  <a:pt x="364" y="283"/>
                </a:cubicBezTo>
                <a:cubicBezTo>
                  <a:pt x="364" y="261"/>
                  <a:pt x="382" y="242"/>
                  <a:pt x="404" y="242"/>
                </a:cubicBezTo>
                <a:cubicBezTo>
                  <a:pt x="485" y="242"/>
                  <a:pt x="485" y="242"/>
                  <a:pt x="485" y="242"/>
                </a:cubicBezTo>
                <a:cubicBezTo>
                  <a:pt x="485" y="162"/>
                  <a:pt x="485" y="162"/>
                  <a:pt x="485" y="162"/>
                </a:cubicBezTo>
                <a:cubicBezTo>
                  <a:pt x="404" y="162"/>
                  <a:pt x="404" y="162"/>
                  <a:pt x="404" y="162"/>
                </a:cubicBezTo>
                <a:cubicBezTo>
                  <a:pt x="337" y="162"/>
                  <a:pt x="283" y="216"/>
                  <a:pt x="283" y="283"/>
                </a:cubicBezTo>
                <a:cubicBezTo>
                  <a:pt x="283" y="323"/>
                  <a:pt x="283" y="323"/>
                  <a:pt x="283" y="323"/>
                </a:cubicBezTo>
                <a:cubicBezTo>
                  <a:pt x="222" y="323"/>
                  <a:pt x="222" y="323"/>
                  <a:pt x="222" y="323"/>
                </a:cubicBezTo>
                <a:cubicBezTo>
                  <a:pt x="222" y="404"/>
                  <a:pt x="222" y="404"/>
                  <a:pt x="222" y="404"/>
                </a:cubicBezTo>
                <a:cubicBezTo>
                  <a:pt x="283" y="404"/>
                  <a:pt x="283" y="404"/>
                  <a:pt x="283" y="404"/>
                </a:cubicBezTo>
                <a:cubicBezTo>
                  <a:pt x="283" y="644"/>
                  <a:pt x="283" y="644"/>
                  <a:pt x="283" y="644"/>
                </a:cubicBezTo>
                <a:cubicBezTo>
                  <a:pt x="123" y="624"/>
                  <a:pt x="0" y="488"/>
                  <a:pt x="0" y="323"/>
                </a:cubicBezTo>
                <a:cubicBezTo>
                  <a:pt x="0" y="145"/>
                  <a:pt x="145" y="0"/>
                  <a:pt x="323" y="0"/>
                </a:cubicBezTo>
                <a:close/>
                <a:moveTo>
                  <a:pt x="323" y="0"/>
                </a:moveTo>
                <a:cubicBezTo>
                  <a:pt x="323" y="0"/>
                  <a:pt x="323" y="0"/>
                  <a:pt x="323" y="0"/>
                </a:cubicBezTo>
              </a:path>
            </a:pathLst>
          </a:custGeom>
          <a:solidFill>
            <a:sysClr val="window" lastClr="FFFFFF">
              <a:lumMod val="6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3" name="Arc 8"/>
          <p:cNvSpPr/>
          <p:nvPr/>
        </p:nvSpPr>
        <p:spPr>
          <a:xfrm>
            <a:off x="2065682" y="1828934"/>
            <a:ext cx="2754880" cy="2754880"/>
          </a:xfrm>
          <a:prstGeom prst="arc">
            <a:avLst>
              <a:gd name="adj1" fmla="val 21578092"/>
              <a:gd name="adj2" fmla="val 21526726"/>
            </a:avLst>
          </a:prstGeom>
          <a:noFill/>
          <a:ln w="19050" cap="flat" cmpd="sng" algn="ctr">
            <a:solidFill>
              <a:sysClr val="window" lastClr="FFFFFF">
                <a:lumMod val="65000"/>
              </a:sys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</a:endParaRPr>
          </a:p>
        </p:txBody>
      </p:sp>
      <p:grpSp>
        <p:nvGrpSpPr>
          <p:cNvPr id="54" name="Group 9"/>
          <p:cNvGrpSpPr/>
          <p:nvPr/>
        </p:nvGrpSpPr>
        <p:grpSpPr>
          <a:xfrm>
            <a:off x="2171933" y="1790714"/>
            <a:ext cx="770510" cy="770510"/>
            <a:chOff x="2786183" y="1189182"/>
            <a:chExt cx="921712" cy="921712"/>
          </a:xfrm>
        </p:grpSpPr>
        <p:sp>
          <p:nvSpPr>
            <p:cNvPr id="55" name="Oval 10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56" name="Oval 11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57" name="Group 12"/>
          <p:cNvGrpSpPr/>
          <p:nvPr/>
        </p:nvGrpSpPr>
        <p:grpSpPr>
          <a:xfrm>
            <a:off x="3905581" y="1790714"/>
            <a:ext cx="770510" cy="770510"/>
            <a:chOff x="2786183" y="1189182"/>
            <a:chExt cx="921712" cy="921712"/>
          </a:xfrm>
        </p:grpSpPr>
        <p:sp>
          <p:nvSpPr>
            <p:cNvPr id="58" name="Oval 14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59" name="Oval 15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60" name="Group 16"/>
          <p:cNvGrpSpPr/>
          <p:nvPr/>
        </p:nvGrpSpPr>
        <p:grpSpPr>
          <a:xfrm>
            <a:off x="2171933" y="3912316"/>
            <a:ext cx="770510" cy="770510"/>
            <a:chOff x="2786183" y="1189182"/>
            <a:chExt cx="921712" cy="921712"/>
          </a:xfrm>
        </p:grpSpPr>
        <p:sp>
          <p:nvSpPr>
            <p:cNvPr id="61" name="Oval 17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23A1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62" name="Oval 18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63" name="Group 19"/>
          <p:cNvGrpSpPr/>
          <p:nvPr/>
        </p:nvGrpSpPr>
        <p:grpSpPr>
          <a:xfrm>
            <a:off x="3905581" y="3912316"/>
            <a:ext cx="770510" cy="770510"/>
            <a:chOff x="2786183" y="1189182"/>
            <a:chExt cx="921712" cy="921712"/>
          </a:xfrm>
        </p:grpSpPr>
        <p:sp>
          <p:nvSpPr>
            <p:cNvPr id="64" name="Oval 20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007EA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65" name="Oval 21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66" name="Group 22"/>
          <p:cNvGrpSpPr/>
          <p:nvPr/>
        </p:nvGrpSpPr>
        <p:grpSpPr>
          <a:xfrm>
            <a:off x="4435307" y="2843229"/>
            <a:ext cx="770510" cy="770510"/>
            <a:chOff x="2786183" y="1189182"/>
            <a:chExt cx="921712" cy="921712"/>
          </a:xfrm>
        </p:grpSpPr>
        <p:sp>
          <p:nvSpPr>
            <p:cNvPr id="67" name="Oval 2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008DC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68" name="Oval 2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grpSp>
        <p:nvGrpSpPr>
          <p:cNvPr id="69" name="Group 25"/>
          <p:cNvGrpSpPr/>
          <p:nvPr/>
        </p:nvGrpSpPr>
        <p:grpSpPr>
          <a:xfrm>
            <a:off x="1680427" y="2843229"/>
            <a:ext cx="770510" cy="770510"/>
            <a:chOff x="2786183" y="1189182"/>
            <a:chExt cx="921712" cy="921712"/>
          </a:xfrm>
        </p:grpSpPr>
        <p:sp>
          <p:nvSpPr>
            <p:cNvPr id="70" name="Oval 26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rgbClr val="2FA6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  <p:sp>
          <p:nvSpPr>
            <p:cNvPr id="71" name="Oval 27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</a:endParaRPr>
            </a:p>
          </p:txBody>
        </p:sp>
      </p:grpSp>
      <p:sp>
        <p:nvSpPr>
          <p:cNvPr id="74" name="Freeform 9"/>
          <p:cNvSpPr>
            <a:spLocks noEditPoints="1"/>
          </p:cNvSpPr>
          <p:nvPr/>
        </p:nvSpPr>
        <p:spPr bwMode="auto">
          <a:xfrm>
            <a:off x="2373812" y="1953687"/>
            <a:ext cx="355092" cy="405073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128" y="82"/>
              </a:cxn>
              <a:cxn ang="0">
                <a:pos x="148" y="109"/>
              </a:cxn>
              <a:cxn ang="0">
                <a:pos x="146" y="84"/>
              </a:cxn>
              <a:cxn ang="0">
                <a:pos x="100" y="86"/>
              </a:cxn>
              <a:cxn ang="0">
                <a:pos x="130" y="106"/>
              </a:cxn>
              <a:cxn ang="0">
                <a:pos x="155" y="113"/>
              </a:cxn>
              <a:cxn ang="0">
                <a:pos x="192" y="151"/>
              </a:cxn>
              <a:cxn ang="0">
                <a:pos x="192" y="76"/>
              </a:cxn>
              <a:cxn ang="0">
                <a:pos x="130" y="190"/>
              </a:cxn>
              <a:cxn ang="0">
                <a:pos x="130" y="115"/>
              </a:cxn>
              <a:cxn ang="0">
                <a:pos x="130" y="190"/>
              </a:cxn>
              <a:cxn ang="0">
                <a:pos x="114" y="193"/>
              </a:cxn>
              <a:cxn ang="0">
                <a:pos x="66" y="280"/>
              </a:cxn>
              <a:cxn ang="0">
                <a:pos x="69" y="281"/>
              </a:cxn>
              <a:cxn ang="0">
                <a:pos x="191" y="281"/>
              </a:cxn>
              <a:cxn ang="0">
                <a:pos x="194" y="280"/>
              </a:cxn>
              <a:cxn ang="0">
                <a:pos x="146" y="193"/>
              </a:cxn>
              <a:cxn ang="0">
                <a:pos x="177" y="154"/>
              </a:cxn>
              <a:cxn ang="0">
                <a:pos x="203" y="241"/>
              </a:cxn>
              <a:cxn ang="0">
                <a:pos x="254" y="242"/>
              </a:cxn>
              <a:cxn ang="0">
                <a:pos x="256" y="241"/>
              </a:cxn>
              <a:cxn ang="0">
                <a:pos x="208" y="154"/>
              </a:cxn>
              <a:cxn ang="0">
                <a:pos x="84" y="145"/>
              </a:cxn>
              <a:cxn ang="0">
                <a:pos x="102" y="114"/>
              </a:cxn>
              <a:cxn ang="0">
                <a:pos x="27" y="114"/>
              </a:cxn>
              <a:cxn ang="0">
                <a:pos x="98" y="186"/>
              </a:cxn>
              <a:cxn ang="0">
                <a:pos x="80" y="154"/>
              </a:cxn>
              <a:cxn ang="0">
                <a:pos x="0" y="202"/>
              </a:cxn>
              <a:cxn ang="0">
                <a:pos x="0" y="242"/>
              </a:cxn>
              <a:cxn ang="0">
                <a:pos x="57" y="253"/>
              </a:cxn>
              <a:cxn ang="0">
                <a:pos x="98" y="186"/>
              </a:cxn>
              <a:cxn ang="0">
                <a:pos x="98" y="186"/>
              </a:cxn>
            </a:cxnLst>
            <a:rect l="0" t="0" r="r" b="b"/>
            <a:pathLst>
              <a:path w="256" h="292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5" name="Freeform 13"/>
          <p:cNvSpPr>
            <a:spLocks noEditPoints="1"/>
          </p:cNvSpPr>
          <p:nvPr/>
        </p:nvSpPr>
        <p:spPr bwMode="auto">
          <a:xfrm>
            <a:off x="4101107" y="1958908"/>
            <a:ext cx="400988" cy="358943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80" name="Group 66"/>
          <p:cNvGrpSpPr/>
          <p:nvPr/>
        </p:nvGrpSpPr>
        <p:grpSpPr>
          <a:xfrm>
            <a:off x="4638153" y="3086778"/>
            <a:ext cx="385579" cy="291734"/>
            <a:chOff x="6629400" y="2008188"/>
            <a:chExt cx="600075" cy="454025"/>
          </a:xfrm>
          <a:solidFill>
            <a:srgbClr val="008DC3"/>
          </a:solidFill>
        </p:grpSpPr>
        <p:sp>
          <p:nvSpPr>
            <p:cNvPr id="81" name="Freeform 17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close/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close/>
                  <a:moveTo>
                    <a:pt x="354" y="262"/>
                  </a:moveTo>
                  <a:lnTo>
                    <a:pt x="354" y="2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2" name="Freeform 18"/>
            <p:cNvSpPr>
              <a:spLocks noEditPoints="1"/>
            </p:cNvSpPr>
            <p:nvPr/>
          </p:nvSpPr>
          <p:spPr bwMode="auto">
            <a:xfrm>
              <a:off x="6629400" y="2008188"/>
              <a:ext cx="600075" cy="454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6"/>
                </a:cxn>
                <a:cxn ang="0">
                  <a:pos x="378" y="286"/>
                </a:cxn>
                <a:cxn ang="0">
                  <a:pos x="378" y="0"/>
                </a:cxn>
                <a:cxn ang="0">
                  <a:pos x="0" y="0"/>
                </a:cxn>
                <a:cxn ang="0">
                  <a:pos x="354" y="262"/>
                </a:cxn>
                <a:cxn ang="0">
                  <a:pos x="24" y="262"/>
                </a:cxn>
                <a:cxn ang="0">
                  <a:pos x="24" y="24"/>
                </a:cxn>
                <a:cxn ang="0">
                  <a:pos x="354" y="24"/>
                </a:cxn>
                <a:cxn ang="0">
                  <a:pos x="354" y="262"/>
                </a:cxn>
                <a:cxn ang="0">
                  <a:pos x="354" y="262"/>
                </a:cxn>
                <a:cxn ang="0">
                  <a:pos x="354" y="262"/>
                </a:cxn>
              </a:cxnLst>
              <a:rect l="0" t="0" r="r" b="b"/>
              <a:pathLst>
                <a:path w="378" h="286">
                  <a:moveTo>
                    <a:pt x="0" y="0"/>
                  </a:moveTo>
                  <a:lnTo>
                    <a:pt x="0" y="286"/>
                  </a:lnTo>
                  <a:lnTo>
                    <a:pt x="378" y="286"/>
                  </a:lnTo>
                  <a:lnTo>
                    <a:pt x="378" y="0"/>
                  </a:lnTo>
                  <a:lnTo>
                    <a:pt x="0" y="0"/>
                  </a:lnTo>
                  <a:moveTo>
                    <a:pt x="354" y="262"/>
                  </a:moveTo>
                  <a:lnTo>
                    <a:pt x="24" y="262"/>
                  </a:lnTo>
                  <a:lnTo>
                    <a:pt x="24" y="24"/>
                  </a:lnTo>
                  <a:lnTo>
                    <a:pt x="354" y="24"/>
                  </a:lnTo>
                  <a:lnTo>
                    <a:pt x="354" y="262"/>
                  </a:lnTo>
                  <a:moveTo>
                    <a:pt x="354" y="262"/>
                  </a:moveTo>
                  <a:lnTo>
                    <a:pt x="354" y="26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3" name="Freeform 19"/>
            <p:cNvSpPr>
              <a:spLocks noEditPoints="1"/>
            </p:cNvSpPr>
            <p:nvPr/>
          </p:nvSpPr>
          <p:spPr bwMode="auto">
            <a:xfrm>
              <a:off x="7042150" y="2084388"/>
              <a:ext cx="111125" cy="112713"/>
            </a:xfrm>
            <a:custGeom>
              <a:avLst/>
              <a:gdLst/>
              <a:ahLst/>
              <a:cxnLst>
                <a:cxn ang="0">
                  <a:pos x="29" y="15"/>
                </a:cxn>
                <a:cxn ang="0">
                  <a:pos x="15" y="29"/>
                </a:cxn>
                <a:cxn ang="0">
                  <a:pos x="0" y="15"/>
                </a:cxn>
                <a:cxn ang="0">
                  <a:pos x="15" y="0"/>
                </a:cxn>
                <a:cxn ang="0">
                  <a:pos x="29" y="15"/>
                </a:cxn>
                <a:cxn ang="0">
                  <a:pos x="29" y="15"/>
                </a:cxn>
                <a:cxn ang="0">
                  <a:pos x="29" y="15"/>
                </a:cxn>
              </a:cxnLst>
              <a:rect l="0" t="0" r="r" b="b"/>
              <a:pathLst>
                <a:path w="29" h="29">
                  <a:moveTo>
                    <a:pt x="29" y="15"/>
                  </a:moveTo>
                  <a:cubicBezTo>
                    <a:pt x="29" y="23"/>
                    <a:pt x="23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4" name="Freeform 20"/>
            <p:cNvSpPr>
              <a:spLocks noEditPoints="1"/>
            </p:cNvSpPr>
            <p:nvPr/>
          </p:nvSpPr>
          <p:spPr bwMode="auto">
            <a:xfrm>
              <a:off x="6705600" y="2122488"/>
              <a:ext cx="455613" cy="266700"/>
            </a:xfrm>
            <a:custGeom>
              <a:avLst/>
              <a:gdLst/>
              <a:ahLst/>
              <a:cxnLst>
                <a:cxn ang="0">
                  <a:pos x="79" y="29"/>
                </a:cxn>
                <a:cxn ang="0">
                  <a:pos x="59" y="48"/>
                </a:cxn>
                <a:cxn ang="0">
                  <a:pos x="25" y="0"/>
                </a:cxn>
                <a:cxn ang="0">
                  <a:pos x="0" y="69"/>
                </a:cxn>
                <a:cxn ang="0">
                  <a:pos x="119" y="69"/>
                </a:cxn>
                <a:cxn ang="0">
                  <a:pos x="79" y="29"/>
                </a:cxn>
                <a:cxn ang="0">
                  <a:pos x="79" y="29"/>
                </a:cxn>
                <a:cxn ang="0">
                  <a:pos x="79" y="29"/>
                </a:cxn>
              </a:cxnLst>
              <a:rect l="0" t="0" r="r" b="b"/>
              <a:pathLst>
                <a:path w="119" h="69">
                  <a:moveTo>
                    <a:pt x="79" y="29"/>
                  </a:moveTo>
                  <a:cubicBezTo>
                    <a:pt x="70" y="29"/>
                    <a:pt x="71" y="48"/>
                    <a:pt x="59" y="48"/>
                  </a:cubicBezTo>
                  <a:cubicBezTo>
                    <a:pt x="47" y="48"/>
                    <a:pt x="40" y="0"/>
                    <a:pt x="25" y="0"/>
                  </a:cubicBezTo>
                  <a:cubicBezTo>
                    <a:pt x="10" y="0"/>
                    <a:pt x="0" y="69"/>
                    <a:pt x="0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88" y="29"/>
                    <a:pt x="79" y="29"/>
                  </a:cubicBezTo>
                  <a:close/>
                  <a:moveTo>
                    <a:pt x="79" y="29"/>
                  </a:moveTo>
                  <a:cubicBezTo>
                    <a:pt x="79" y="29"/>
                    <a:pt x="79" y="29"/>
                    <a:pt x="79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85" name="Freeform 24"/>
          <p:cNvSpPr>
            <a:spLocks noEditPoints="1"/>
          </p:cNvSpPr>
          <p:nvPr/>
        </p:nvSpPr>
        <p:spPr bwMode="auto">
          <a:xfrm>
            <a:off x="1882912" y="3061061"/>
            <a:ext cx="343300" cy="326382"/>
          </a:xfrm>
          <a:custGeom>
            <a:avLst/>
            <a:gdLst/>
            <a:ahLst/>
            <a:cxnLst>
              <a:cxn ang="0">
                <a:pos x="791" y="27"/>
              </a:cxn>
              <a:cxn ang="0">
                <a:pos x="734" y="0"/>
              </a:cxn>
              <a:cxn ang="0">
                <a:pos x="98" y="27"/>
              </a:cxn>
              <a:cxn ang="0">
                <a:pos x="41" y="0"/>
              </a:cxn>
              <a:cxn ang="0">
                <a:pos x="0" y="791"/>
              </a:cxn>
              <a:cxn ang="0">
                <a:pos x="41" y="765"/>
              </a:cxn>
              <a:cxn ang="0">
                <a:pos x="98" y="791"/>
              </a:cxn>
              <a:cxn ang="0">
                <a:pos x="734" y="765"/>
              </a:cxn>
              <a:cxn ang="0">
                <a:pos x="791" y="791"/>
              </a:cxn>
              <a:cxn ang="0">
                <a:pos x="832" y="0"/>
              </a:cxn>
              <a:cxn ang="0">
                <a:pos x="98" y="679"/>
              </a:cxn>
              <a:cxn ang="0">
                <a:pos x="41" y="634"/>
              </a:cxn>
              <a:cxn ang="0">
                <a:pos x="98" y="679"/>
              </a:cxn>
              <a:cxn ang="0">
                <a:pos x="41" y="551"/>
              </a:cxn>
              <a:cxn ang="0">
                <a:pos x="98" y="503"/>
              </a:cxn>
              <a:cxn ang="0">
                <a:pos x="98" y="420"/>
              </a:cxn>
              <a:cxn ang="0">
                <a:pos x="41" y="372"/>
              </a:cxn>
              <a:cxn ang="0">
                <a:pos x="98" y="420"/>
              </a:cxn>
              <a:cxn ang="0">
                <a:pos x="41" y="289"/>
              </a:cxn>
              <a:cxn ang="0">
                <a:pos x="98" y="241"/>
              </a:cxn>
              <a:cxn ang="0">
                <a:pos x="98" y="158"/>
              </a:cxn>
              <a:cxn ang="0">
                <a:pos x="41" y="112"/>
              </a:cxn>
              <a:cxn ang="0">
                <a:pos x="98" y="158"/>
              </a:cxn>
              <a:cxn ang="0">
                <a:pos x="158" y="782"/>
              </a:cxn>
              <a:cxn ang="0">
                <a:pos x="672" y="643"/>
              </a:cxn>
              <a:cxn ang="0">
                <a:pos x="672" y="574"/>
              </a:cxn>
              <a:cxn ang="0">
                <a:pos x="158" y="217"/>
              </a:cxn>
              <a:cxn ang="0">
                <a:pos x="672" y="574"/>
              </a:cxn>
              <a:cxn ang="0">
                <a:pos x="158" y="148"/>
              </a:cxn>
              <a:cxn ang="0">
                <a:pos x="672" y="10"/>
              </a:cxn>
              <a:cxn ang="0">
                <a:pos x="791" y="679"/>
              </a:cxn>
              <a:cxn ang="0">
                <a:pos x="734" y="634"/>
              </a:cxn>
              <a:cxn ang="0">
                <a:pos x="791" y="679"/>
              </a:cxn>
              <a:cxn ang="0">
                <a:pos x="734" y="551"/>
              </a:cxn>
              <a:cxn ang="0">
                <a:pos x="791" y="503"/>
              </a:cxn>
              <a:cxn ang="0">
                <a:pos x="791" y="420"/>
              </a:cxn>
              <a:cxn ang="0">
                <a:pos x="734" y="372"/>
              </a:cxn>
              <a:cxn ang="0">
                <a:pos x="791" y="420"/>
              </a:cxn>
              <a:cxn ang="0">
                <a:pos x="734" y="289"/>
              </a:cxn>
              <a:cxn ang="0">
                <a:pos x="791" y="241"/>
              </a:cxn>
              <a:cxn ang="0">
                <a:pos x="791" y="158"/>
              </a:cxn>
              <a:cxn ang="0">
                <a:pos x="734" y="112"/>
              </a:cxn>
              <a:cxn ang="0">
                <a:pos x="791" y="158"/>
              </a:cxn>
              <a:cxn ang="0">
                <a:pos x="791" y="158"/>
              </a:cxn>
            </a:cxnLst>
            <a:rect l="0" t="0" r="r" b="b"/>
            <a:pathLst>
              <a:path w="832" h="791">
                <a:moveTo>
                  <a:pt x="791" y="0"/>
                </a:moveTo>
                <a:lnTo>
                  <a:pt x="791" y="27"/>
                </a:lnTo>
                <a:lnTo>
                  <a:pt x="734" y="27"/>
                </a:lnTo>
                <a:lnTo>
                  <a:pt x="734" y="0"/>
                </a:lnTo>
                <a:lnTo>
                  <a:pt x="98" y="0"/>
                </a:lnTo>
                <a:lnTo>
                  <a:pt x="98" y="27"/>
                </a:lnTo>
                <a:lnTo>
                  <a:pt x="41" y="27"/>
                </a:lnTo>
                <a:lnTo>
                  <a:pt x="41" y="0"/>
                </a:lnTo>
                <a:lnTo>
                  <a:pt x="0" y="0"/>
                </a:lnTo>
                <a:lnTo>
                  <a:pt x="0" y="791"/>
                </a:lnTo>
                <a:lnTo>
                  <a:pt x="41" y="791"/>
                </a:lnTo>
                <a:lnTo>
                  <a:pt x="41" y="765"/>
                </a:lnTo>
                <a:lnTo>
                  <a:pt x="98" y="765"/>
                </a:lnTo>
                <a:lnTo>
                  <a:pt x="98" y="791"/>
                </a:lnTo>
                <a:lnTo>
                  <a:pt x="734" y="791"/>
                </a:lnTo>
                <a:lnTo>
                  <a:pt x="734" y="765"/>
                </a:lnTo>
                <a:lnTo>
                  <a:pt x="791" y="765"/>
                </a:lnTo>
                <a:lnTo>
                  <a:pt x="791" y="791"/>
                </a:lnTo>
                <a:lnTo>
                  <a:pt x="832" y="791"/>
                </a:lnTo>
                <a:lnTo>
                  <a:pt x="832" y="0"/>
                </a:lnTo>
                <a:lnTo>
                  <a:pt x="791" y="0"/>
                </a:lnTo>
                <a:close/>
                <a:moveTo>
                  <a:pt x="98" y="679"/>
                </a:moveTo>
                <a:lnTo>
                  <a:pt x="41" y="679"/>
                </a:lnTo>
                <a:lnTo>
                  <a:pt x="41" y="634"/>
                </a:lnTo>
                <a:lnTo>
                  <a:pt x="98" y="634"/>
                </a:lnTo>
                <a:lnTo>
                  <a:pt x="98" y="679"/>
                </a:lnTo>
                <a:close/>
                <a:moveTo>
                  <a:pt x="98" y="551"/>
                </a:moveTo>
                <a:lnTo>
                  <a:pt x="41" y="551"/>
                </a:lnTo>
                <a:lnTo>
                  <a:pt x="41" y="503"/>
                </a:lnTo>
                <a:lnTo>
                  <a:pt x="98" y="503"/>
                </a:lnTo>
                <a:lnTo>
                  <a:pt x="98" y="551"/>
                </a:lnTo>
                <a:close/>
                <a:moveTo>
                  <a:pt x="98" y="420"/>
                </a:moveTo>
                <a:lnTo>
                  <a:pt x="41" y="420"/>
                </a:lnTo>
                <a:lnTo>
                  <a:pt x="41" y="372"/>
                </a:lnTo>
                <a:lnTo>
                  <a:pt x="98" y="372"/>
                </a:lnTo>
                <a:lnTo>
                  <a:pt x="98" y="420"/>
                </a:lnTo>
                <a:close/>
                <a:moveTo>
                  <a:pt x="98" y="289"/>
                </a:moveTo>
                <a:lnTo>
                  <a:pt x="41" y="289"/>
                </a:lnTo>
                <a:lnTo>
                  <a:pt x="41" y="241"/>
                </a:lnTo>
                <a:lnTo>
                  <a:pt x="98" y="241"/>
                </a:lnTo>
                <a:lnTo>
                  <a:pt x="98" y="289"/>
                </a:lnTo>
                <a:close/>
                <a:moveTo>
                  <a:pt x="98" y="158"/>
                </a:moveTo>
                <a:lnTo>
                  <a:pt x="41" y="158"/>
                </a:lnTo>
                <a:lnTo>
                  <a:pt x="41" y="112"/>
                </a:lnTo>
                <a:lnTo>
                  <a:pt x="98" y="112"/>
                </a:lnTo>
                <a:lnTo>
                  <a:pt x="98" y="158"/>
                </a:lnTo>
                <a:close/>
                <a:moveTo>
                  <a:pt x="672" y="782"/>
                </a:moveTo>
                <a:lnTo>
                  <a:pt x="158" y="782"/>
                </a:lnTo>
                <a:lnTo>
                  <a:pt x="158" y="643"/>
                </a:lnTo>
                <a:lnTo>
                  <a:pt x="672" y="643"/>
                </a:lnTo>
                <a:lnTo>
                  <a:pt x="672" y="782"/>
                </a:lnTo>
                <a:close/>
                <a:moveTo>
                  <a:pt x="672" y="574"/>
                </a:moveTo>
                <a:lnTo>
                  <a:pt x="158" y="574"/>
                </a:lnTo>
                <a:lnTo>
                  <a:pt x="158" y="217"/>
                </a:lnTo>
                <a:lnTo>
                  <a:pt x="672" y="217"/>
                </a:lnTo>
                <a:lnTo>
                  <a:pt x="672" y="574"/>
                </a:lnTo>
                <a:close/>
                <a:moveTo>
                  <a:pt x="672" y="148"/>
                </a:moveTo>
                <a:lnTo>
                  <a:pt x="158" y="148"/>
                </a:lnTo>
                <a:lnTo>
                  <a:pt x="158" y="10"/>
                </a:lnTo>
                <a:lnTo>
                  <a:pt x="672" y="10"/>
                </a:lnTo>
                <a:lnTo>
                  <a:pt x="672" y="148"/>
                </a:lnTo>
                <a:close/>
                <a:moveTo>
                  <a:pt x="791" y="679"/>
                </a:moveTo>
                <a:lnTo>
                  <a:pt x="734" y="679"/>
                </a:lnTo>
                <a:lnTo>
                  <a:pt x="734" y="634"/>
                </a:lnTo>
                <a:lnTo>
                  <a:pt x="791" y="634"/>
                </a:lnTo>
                <a:lnTo>
                  <a:pt x="791" y="679"/>
                </a:lnTo>
                <a:close/>
                <a:moveTo>
                  <a:pt x="791" y="551"/>
                </a:moveTo>
                <a:lnTo>
                  <a:pt x="734" y="551"/>
                </a:lnTo>
                <a:lnTo>
                  <a:pt x="734" y="503"/>
                </a:lnTo>
                <a:lnTo>
                  <a:pt x="791" y="503"/>
                </a:lnTo>
                <a:lnTo>
                  <a:pt x="791" y="551"/>
                </a:lnTo>
                <a:close/>
                <a:moveTo>
                  <a:pt x="791" y="420"/>
                </a:moveTo>
                <a:lnTo>
                  <a:pt x="734" y="420"/>
                </a:lnTo>
                <a:lnTo>
                  <a:pt x="734" y="372"/>
                </a:lnTo>
                <a:lnTo>
                  <a:pt x="791" y="372"/>
                </a:lnTo>
                <a:lnTo>
                  <a:pt x="791" y="420"/>
                </a:lnTo>
                <a:close/>
                <a:moveTo>
                  <a:pt x="791" y="289"/>
                </a:moveTo>
                <a:lnTo>
                  <a:pt x="734" y="289"/>
                </a:lnTo>
                <a:lnTo>
                  <a:pt x="734" y="241"/>
                </a:lnTo>
                <a:lnTo>
                  <a:pt x="791" y="241"/>
                </a:lnTo>
                <a:lnTo>
                  <a:pt x="791" y="289"/>
                </a:lnTo>
                <a:close/>
                <a:moveTo>
                  <a:pt x="791" y="158"/>
                </a:moveTo>
                <a:lnTo>
                  <a:pt x="734" y="158"/>
                </a:lnTo>
                <a:lnTo>
                  <a:pt x="734" y="112"/>
                </a:lnTo>
                <a:lnTo>
                  <a:pt x="791" y="112"/>
                </a:lnTo>
                <a:lnTo>
                  <a:pt x="791" y="158"/>
                </a:lnTo>
                <a:close/>
                <a:moveTo>
                  <a:pt x="791" y="158"/>
                </a:moveTo>
                <a:lnTo>
                  <a:pt x="791" y="158"/>
                </a:lnTo>
                <a:close/>
              </a:path>
            </a:pathLst>
          </a:custGeom>
          <a:solidFill>
            <a:srgbClr val="2FA6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03162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86" name="Group 81"/>
          <p:cNvGrpSpPr/>
          <p:nvPr/>
        </p:nvGrpSpPr>
        <p:grpSpPr>
          <a:xfrm>
            <a:off x="4105674" y="4137992"/>
            <a:ext cx="399596" cy="375131"/>
            <a:chOff x="504825" y="971550"/>
            <a:chExt cx="1089026" cy="1022350"/>
          </a:xfrm>
          <a:solidFill>
            <a:srgbClr val="007EAE"/>
          </a:solidFill>
        </p:grpSpPr>
        <p:sp>
          <p:nvSpPr>
            <p:cNvPr id="87" name="Freeform 29"/>
            <p:cNvSpPr>
              <a:spLocks noEditPoints="1"/>
            </p:cNvSpPr>
            <p:nvPr/>
          </p:nvSpPr>
          <p:spPr bwMode="auto">
            <a:xfrm>
              <a:off x="782638" y="971550"/>
              <a:ext cx="811213" cy="8413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2"/>
                </a:cxn>
                <a:cxn ang="0">
                  <a:pos x="286" y="382"/>
                </a:cxn>
                <a:cxn ang="0">
                  <a:pos x="420" y="530"/>
                </a:cxn>
                <a:cxn ang="0">
                  <a:pos x="420" y="382"/>
                </a:cxn>
                <a:cxn ang="0">
                  <a:pos x="511" y="382"/>
                </a:cxn>
                <a:cxn ang="0">
                  <a:pos x="51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1" h="530">
                  <a:moveTo>
                    <a:pt x="0" y="0"/>
                  </a:moveTo>
                  <a:lnTo>
                    <a:pt x="0" y="382"/>
                  </a:lnTo>
                  <a:lnTo>
                    <a:pt x="286" y="382"/>
                  </a:lnTo>
                  <a:lnTo>
                    <a:pt x="420" y="530"/>
                  </a:lnTo>
                  <a:lnTo>
                    <a:pt x="420" y="382"/>
                  </a:lnTo>
                  <a:lnTo>
                    <a:pt x="511" y="382"/>
                  </a:lnTo>
                  <a:lnTo>
                    <a:pt x="511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8" name="Freeform 31"/>
            <p:cNvSpPr>
              <a:spLocks noEditPoints="1"/>
            </p:cNvSpPr>
            <p:nvPr/>
          </p:nvSpPr>
          <p:spPr bwMode="auto">
            <a:xfrm>
              <a:off x="504825" y="1274763"/>
              <a:ext cx="695325" cy="719137"/>
            </a:xfrm>
            <a:custGeom>
              <a:avLst/>
              <a:gdLst/>
              <a:ahLst/>
              <a:cxnLst>
                <a:cxn ang="0">
                  <a:pos x="426" y="226"/>
                </a:cxn>
                <a:cxn ang="0">
                  <a:pos x="139" y="226"/>
                </a:cxn>
                <a:cxn ang="0">
                  <a:pos x="139" y="0"/>
                </a:cxn>
                <a:cxn ang="0">
                  <a:pos x="0" y="0"/>
                </a:cxn>
                <a:cxn ang="0">
                  <a:pos x="0" y="327"/>
                </a:cxn>
                <a:cxn ang="0">
                  <a:pos x="79" y="327"/>
                </a:cxn>
                <a:cxn ang="0">
                  <a:pos x="79" y="453"/>
                </a:cxn>
                <a:cxn ang="0">
                  <a:pos x="192" y="327"/>
                </a:cxn>
                <a:cxn ang="0">
                  <a:pos x="438" y="327"/>
                </a:cxn>
                <a:cxn ang="0">
                  <a:pos x="438" y="241"/>
                </a:cxn>
                <a:cxn ang="0">
                  <a:pos x="426" y="226"/>
                </a:cxn>
                <a:cxn ang="0">
                  <a:pos x="426" y="226"/>
                </a:cxn>
                <a:cxn ang="0">
                  <a:pos x="426" y="226"/>
                </a:cxn>
              </a:cxnLst>
              <a:rect l="0" t="0" r="r" b="b"/>
              <a:pathLst>
                <a:path w="438" h="453">
                  <a:moveTo>
                    <a:pt x="426" y="226"/>
                  </a:moveTo>
                  <a:lnTo>
                    <a:pt x="139" y="226"/>
                  </a:lnTo>
                  <a:lnTo>
                    <a:pt x="139" y="0"/>
                  </a:lnTo>
                  <a:lnTo>
                    <a:pt x="0" y="0"/>
                  </a:lnTo>
                  <a:lnTo>
                    <a:pt x="0" y="327"/>
                  </a:lnTo>
                  <a:lnTo>
                    <a:pt x="79" y="327"/>
                  </a:lnTo>
                  <a:lnTo>
                    <a:pt x="79" y="453"/>
                  </a:lnTo>
                  <a:lnTo>
                    <a:pt x="192" y="327"/>
                  </a:lnTo>
                  <a:lnTo>
                    <a:pt x="438" y="327"/>
                  </a:lnTo>
                  <a:lnTo>
                    <a:pt x="438" y="241"/>
                  </a:lnTo>
                  <a:lnTo>
                    <a:pt x="426" y="226"/>
                  </a:lnTo>
                  <a:close/>
                  <a:moveTo>
                    <a:pt x="426" y="226"/>
                  </a:moveTo>
                  <a:lnTo>
                    <a:pt x="426" y="2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428243" y="4085772"/>
            <a:ext cx="256641" cy="439594"/>
            <a:chOff x="1668463" y="3354388"/>
            <a:chExt cx="641350" cy="1098550"/>
          </a:xfrm>
          <a:solidFill>
            <a:srgbClr val="23A1FF"/>
          </a:solidFill>
        </p:grpSpPr>
        <p:sp>
          <p:nvSpPr>
            <p:cNvPr id="92" name="Freeform 36"/>
            <p:cNvSpPr>
              <a:spLocks noEditPoints="1"/>
            </p:cNvSpPr>
            <p:nvPr/>
          </p:nvSpPr>
          <p:spPr bwMode="auto">
            <a:xfrm>
              <a:off x="1752600" y="3438526"/>
              <a:ext cx="473075" cy="768350"/>
            </a:xfrm>
            <a:custGeom>
              <a:avLst/>
              <a:gdLst/>
              <a:ahLst/>
              <a:cxnLst>
                <a:cxn ang="0">
                  <a:pos x="13" y="197"/>
                </a:cxn>
                <a:cxn ang="0">
                  <a:pos x="27" y="191"/>
                </a:cxn>
                <a:cxn ang="0">
                  <a:pos x="29" y="189"/>
                </a:cxn>
                <a:cxn ang="0">
                  <a:pos x="32" y="181"/>
                </a:cxn>
                <a:cxn ang="0">
                  <a:pos x="36" y="176"/>
                </a:cxn>
                <a:cxn ang="0">
                  <a:pos x="37" y="174"/>
                </a:cxn>
                <a:cxn ang="0">
                  <a:pos x="39" y="162"/>
                </a:cxn>
                <a:cxn ang="0">
                  <a:pos x="38" y="160"/>
                </a:cxn>
                <a:cxn ang="0">
                  <a:pos x="31" y="146"/>
                </a:cxn>
                <a:cxn ang="0">
                  <a:pos x="29" y="138"/>
                </a:cxn>
                <a:cxn ang="0">
                  <a:pos x="26" y="127"/>
                </a:cxn>
                <a:cxn ang="0">
                  <a:pos x="26" y="124"/>
                </a:cxn>
                <a:cxn ang="0">
                  <a:pos x="28" y="119"/>
                </a:cxn>
                <a:cxn ang="0">
                  <a:pos x="29" y="117"/>
                </a:cxn>
                <a:cxn ang="0">
                  <a:pos x="29" y="100"/>
                </a:cxn>
                <a:cxn ang="0">
                  <a:pos x="29" y="89"/>
                </a:cxn>
                <a:cxn ang="0">
                  <a:pos x="38" y="74"/>
                </a:cxn>
                <a:cxn ang="0">
                  <a:pos x="63" y="63"/>
                </a:cxn>
                <a:cxn ang="0">
                  <a:pos x="77" y="61"/>
                </a:cxn>
                <a:cxn ang="0">
                  <a:pos x="81" y="61"/>
                </a:cxn>
                <a:cxn ang="0">
                  <a:pos x="81" y="62"/>
                </a:cxn>
                <a:cxn ang="0">
                  <a:pos x="78" y="64"/>
                </a:cxn>
                <a:cxn ang="0">
                  <a:pos x="79" y="69"/>
                </a:cxn>
                <a:cxn ang="0">
                  <a:pos x="91" y="80"/>
                </a:cxn>
                <a:cxn ang="0">
                  <a:pos x="96" y="92"/>
                </a:cxn>
                <a:cxn ang="0">
                  <a:pos x="96" y="117"/>
                </a:cxn>
                <a:cxn ang="0">
                  <a:pos x="98" y="121"/>
                </a:cxn>
                <a:cxn ang="0">
                  <a:pos x="99" y="122"/>
                </a:cxn>
                <a:cxn ang="0">
                  <a:pos x="98" y="135"/>
                </a:cxn>
                <a:cxn ang="0">
                  <a:pos x="98" y="136"/>
                </a:cxn>
                <a:cxn ang="0">
                  <a:pos x="91" y="154"/>
                </a:cxn>
                <a:cxn ang="0">
                  <a:pos x="90" y="155"/>
                </a:cxn>
                <a:cxn ang="0">
                  <a:pos x="87" y="174"/>
                </a:cxn>
                <a:cxn ang="0">
                  <a:pos x="88" y="176"/>
                </a:cxn>
                <a:cxn ang="0">
                  <a:pos x="91" y="181"/>
                </a:cxn>
                <a:cxn ang="0">
                  <a:pos x="94" y="190"/>
                </a:cxn>
                <a:cxn ang="0">
                  <a:pos x="97" y="192"/>
                </a:cxn>
                <a:cxn ang="0">
                  <a:pos x="124" y="203"/>
                </a:cxn>
                <a:cxn ang="0">
                  <a:pos x="124" y="0"/>
                </a:cxn>
                <a:cxn ang="0">
                  <a:pos x="0" y="0"/>
                </a:cxn>
                <a:cxn ang="0">
                  <a:pos x="0" y="203"/>
                </a:cxn>
                <a:cxn ang="0">
                  <a:pos x="13" y="197"/>
                </a:cxn>
                <a:cxn ang="0">
                  <a:pos x="13" y="197"/>
                </a:cxn>
                <a:cxn ang="0">
                  <a:pos x="13" y="197"/>
                </a:cxn>
              </a:cxnLst>
              <a:rect l="0" t="0" r="r" b="b"/>
              <a:pathLst>
                <a:path w="124" h="203">
                  <a:moveTo>
                    <a:pt x="13" y="197"/>
                  </a:moveTo>
                  <a:cubicBezTo>
                    <a:pt x="17" y="195"/>
                    <a:pt x="22" y="194"/>
                    <a:pt x="27" y="191"/>
                  </a:cubicBezTo>
                  <a:cubicBezTo>
                    <a:pt x="28" y="191"/>
                    <a:pt x="29" y="190"/>
                    <a:pt x="29" y="189"/>
                  </a:cubicBezTo>
                  <a:cubicBezTo>
                    <a:pt x="30" y="187"/>
                    <a:pt x="31" y="184"/>
                    <a:pt x="32" y="181"/>
                  </a:cubicBezTo>
                  <a:cubicBezTo>
                    <a:pt x="33" y="179"/>
                    <a:pt x="33" y="177"/>
                    <a:pt x="36" y="176"/>
                  </a:cubicBezTo>
                  <a:cubicBezTo>
                    <a:pt x="36" y="176"/>
                    <a:pt x="37" y="175"/>
                    <a:pt x="37" y="174"/>
                  </a:cubicBezTo>
                  <a:cubicBezTo>
                    <a:pt x="38" y="170"/>
                    <a:pt x="38" y="166"/>
                    <a:pt x="39" y="162"/>
                  </a:cubicBezTo>
                  <a:cubicBezTo>
                    <a:pt x="39" y="161"/>
                    <a:pt x="38" y="160"/>
                    <a:pt x="38" y="160"/>
                  </a:cubicBezTo>
                  <a:cubicBezTo>
                    <a:pt x="34" y="156"/>
                    <a:pt x="32" y="151"/>
                    <a:pt x="31" y="146"/>
                  </a:cubicBezTo>
                  <a:cubicBezTo>
                    <a:pt x="31" y="143"/>
                    <a:pt x="29" y="141"/>
                    <a:pt x="29" y="138"/>
                  </a:cubicBezTo>
                  <a:cubicBezTo>
                    <a:pt x="28" y="135"/>
                    <a:pt x="27" y="131"/>
                    <a:pt x="26" y="127"/>
                  </a:cubicBezTo>
                  <a:cubicBezTo>
                    <a:pt x="26" y="126"/>
                    <a:pt x="26" y="125"/>
                    <a:pt x="26" y="124"/>
                  </a:cubicBezTo>
                  <a:cubicBezTo>
                    <a:pt x="25" y="122"/>
                    <a:pt x="25" y="120"/>
                    <a:pt x="28" y="119"/>
                  </a:cubicBezTo>
                  <a:cubicBezTo>
                    <a:pt x="28" y="119"/>
                    <a:pt x="29" y="118"/>
                    <a:pt x="29" y="117"/>
                  </a:cubicBezTo>
                  <a:cubicBezTo>
                    <a:pt x="29" y="111"/>
                    <a:pt x="29" y="105"/>
                    <a:pt x="29" y="100"/>
                  </a:cubicBezTo>
                  <a:cubicBezTo>
                    <a:pt x="29" y="96"/>
                    <a:pt x="29" y="93"/>
                    <a:pt x="29" y="89"/>
                  </a:cubicBezTo>
                  <a:cubicBezTo>
                    <a:pt x="30" y="83"/>
                    <a:pt x="34" y="78"/>
                    <a:pt x="38" y="74"/>
                  </a:cubicBezTo>
                  <a:cubicBezTo>
                    <a:pt x="46" y="68"/>
                    <a:pt x="54" y="65"/>
                    <a:pt x="63" y="63"/>
                  </a:cubicBezTo>
                  <a:cubicBezTo>
                    <a:pt x="68" y="62"/>
                    <a:pt x="72" y="62"/>
                    <a:pt x="77" y="61"/>
                  </a:cubicBezTo>
                  <a:cubicBezTo>
                    <a:pt x="78" y="61"/>
                    <a:pt x="79" y="61"/>
                    <a:pt x="81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0" y="62"/>
                    <a:pt x="79" y="63"/>
                    <a:pt x="78" y="64"/>
                  </a:cubicBezTo>
                  <a:cubicBezTo>
                    <a:pt x="77" y="66"/>
                    <a:pt x="77" y="67"/>
                    <a:pt x="79" y="69"/>
                  </a:cubicBezTo>
                  <a:cubicBezTo>
                    <a:pt x="83" y="72"/>
                    <a:pt x="87" y="76"/>
                    <a:pt x="91" y="80"/>
                  </a:cubicBezTo>
                  <a:cubicBezTo>
                    <a:pt x="95" y="83"/>
                    <a:pt x="96" y="87"/>
                    <a:pt x="96" y="92"/>
                  </a:cubicBezTo>
                  <a:cubicBezTo>
                    <a:pt x="96" y="100"/>
                    <a:pt x="96" y="109"/>
                    <a:pt x="96" y="117"/>
                  </a:cubicBezTo>
                  <a:cubicBezTo>
                    <a:pt x="96" y="118"/>
                    <a:pt x="96" y="120"/>
                    <a:pt x="98" y="121"/>
                  </a:cubicBezTo>
                  <a:cubicBezTo>
                    <a:pt x="99" y="121"/>
                    <a:pt x="99" y="122"/>
                    <a:pt x="99" y="122"/>
                  </a:cubicBezTo>
                  <a:cubicBezTo>
                    <a:pt x="99" y="127"/>
                    <a:pt x="98" y="131"/>
                    <a:pt x="98" y="135"/>
                  </a:cubicBezTo>
                  <a:cubicBezTo>
                    <a:pt x="98" y="135"/>
                    <a:pt x="98" y="135"/>
                    <a:pt x="98" y="136"/>
                  </a:cubicBezTo>
                  <a:cubicBezTo>
                    <a:pt x="94" y="141"/>
                    <a:pt x="93" y="148"/>
                    <a:pt x="91" y="154"/>
                  </a:cubicBezTo>
                  <a:cubicBezTo>
                    <a:pt x="91" y="154"/>
                    <a:pt x="91" y="154"/>
                    <a:pt x="90" y="155"/>
                  </a:cubicBezTo>
                  <a:cubicBezTo>
                    <a:pt x="85" y="160"/>
                    <a:pt x="87" y="168"/>
                    <a:pt x="87" y="174"/>
                  </a:cubicBezTo>
                  <a:cubicBezTo>
                    <a:pt x="87" y="175"/>
                    <a:pt x="87" y="176"/>
                    <a:pt x="88" y="176"/>
                  </a:cubicBezTo>
                  <a:cubicBezTo>
                    <a:pt x="90" y="177"/>
                    <a:pt x="91" y="179"/>
                    <a:pt x="91" y="181"/>
                  </a:cubicBezTo>
                  <a:cubicBezTo>
                    <a:pt x="92" y="184"/>
                    <a:pt x="93" y="187"/>
                    <a:pt x="94" y="190"/>
                  </a:cubicBezTo>
                  <a:cubicBezTo>
                    <a:pt x="95" y="191"/>
                    <a:pt x="96" y="191"/>
                    <a:pt x="97" y="192"/>
                  </a:cubicBezTo>
                  <a:cubicBezTo>
                    <a:pt x="106" y="195"/>
                    <a:pt x="115" y="199"/>
                    <a:pt x="124" y="20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201"/>
                    <a:pt x="8" y="199"/>
                    <a:pt x="13" y="197"/>
                  </a:cubicBezTo>
                  <a:close/>
                  <a:moveTo>
                    <a:pt x="13" y="197"/>
                  </a:moveTo>
                  <a:cubicBezTo>
                    <a:pt x="13" y="197"/>
                    <a:pt x="13" y="197"/>
                    <a:pt x="13" y="1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3" name="Freeform 37"/>
            <p:cNvSpPr>
              <a:spLocks noEditPoints="1"/>
            </p:cNvSpPr>
            <p:nvPr/>
          </p:nvSpPr>
          <p:spPr bwMode="auto">
            <a:xfrm>
              <a:off x="1668463" y="3354388"/>
              <a:ext cx="641350" cy="1098550"/>
            </a:xfrm>
            <a:custGeom>
              <a:avLst/>
              <a:gdLst/>
              <a:ahLst/>
              <a:cxnLst>
                <a:cxn ang="0">
                  <a:pos x="149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270"/>
                </a:cxn>
                <a:cxn ang="0">
                  <a:pos x="20" y="290"/>
                </a:cxn>
                <a:cxn ang="0">
                  <a:pos x="149" y="290"/>
                </a:cxn>
                <a:cxn ang="0">
                  <a:pos x="168" y="270"/>
                </a:cxn>
                <a:cxn ang="0">
                  <a:pos x="168" y="20"/>
                </a:cxn>
                <a:cxn ang="0">
                  <a:pos x="149" y="0"/>
                </a:cxn>
                <a:cxn ang="0">
                  <a:pos x="55" y="276"/>
                </a:cxn>
                <a:cxn ang="0">
                  <a:pos x="39" y="276"/>
                </a:cxn>
                <a:cxn ang="0">
                  <a:pos x="33" y="270"/>
                </a:cxn>
                <a:cxn ang="0">
                  <a:pos x="39" y="265"/>
                </a:cxn>
                <a:cxn ang="0">
                  <a:pos x="55" y="265"/>
                </a:cxn>
                <a:cxn ang="0">
                  <a:pos x="61" y="270"/>
                </a:cxn>
                <a:cxn ang="0">
                  <a:pos x="55" y="276"/>
                </a:cxn>
                <a:cxn ang="0">
                  <a:pos x="84" y="280"/>
                </a:cxn>
                <a:cxn ang="0">
                  <a:pos x="74" y="270"/>
                </a:cxn>
                <a:cxn ang="0">
                  <a:pos x="84" y="261"/>
                </a:cxn>
                <a:cxn ang="0">
                  <a:pos x="94" y="270"/>
                </a:cxn>
                <a:cxn ang="0">
                  <a:pos x="84" y="280"/>
                </a:cxn>
                <a:cxn ang="0">
                  <a:pos x="129" y="276"/>
                </a:cxn>
                <a:cxn ang="0">
                  <a:pos x="113" y="276"/>
                </a:cxn>
                <a:cxn ang="0">
                  <a:pos x="107" y="270"/>
                </a:cxn>
                <a:cxn ang="0">
                  <a:pos x="113" y="265"/>
                </a:cxn>
                <a:cxn ang="0">
                  <a:pos x="129" y="265"/>
                </a:cxn>
                <a:cxn ang="0">
                  <a:pos x="135" y="270"/>
                </a:cxn>
                <a:cxn ang="0">
                  <a:pos x="129" y="276"/>
                </a:cxn>
                <a:cxn ang="0">
                  <a:pos x="155" y="254"/>
                </a:cxn>
                <a:cxn ang="0">
                  <a:pos x="14" y="254"/>
                </a:cxn>
                <a:cxn ang="0">
                  <a:pos x="14" y="13"/>
                </a:cxn>
                <a:cxn ang="0">
                  <a:pos x="155" y="13"/>
                </a:cxn>
                <a:cxn ang="0">
                  <a:pos x="155" y="254"/>
                </a:cxn>
                <a:cxn ang="0">
                  <a:pos x="155" y="254"/>
                </a:cxn>
                <a:cxn ang="0">
                  <a:pos x="155" y="254"/>
                </a:cxn>
              </a:cxnLst>
              <a:rect l="0" t="0" r="r" b="b"/>
              <a:pathLst>
                <a:path w="168" h="290">
                  <a:moveTo>
                    <a:pt x="14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81"/>
                    <a:pt x="9" y="290"/>
                    <a:pt x="20" y="290"/>
                  </a:cubicBezTo>
                  <a:cubicBezTo>
                    <a:pt x="149" y="290"/>
                    <a:pt x="149" y="290"/>
                    <a:pt x="149" y="290"/>
                  </a:cubicBezTo>
                  <a:cubicBezTo>
                    <a:pt x="159" y="290"/>
                    <a:pt x="168" y="281"/>
                    <a:pt x="168" y="270"/>
                  </a:cubicBezTo>
                  <a:cubicBezTo>
                    <a:pt x="168" y="20"/>
                    <a:pt x="168" y="20"/>
                    <a:pt x="168" y="20"/>
                  </a:cubicBezTo>
                  <a:cubicBezTo>
                    <a:pt x="168" y="9"/>
                    <a:pt x="159" y="0"/>
                    <a:pt x="149" y="0"/>
                  </a:cubicBezTo>
                  <a:close/>
                  <a:moveTo>
                    <a:pt x="55" y="276"/>
                  </a:moveTo>
                  <a:cubicBezTo>
                    <a:pt x="39" y="276"/>
                    <a:pt x="39" y="276"/>
                    <a:pt x="39" y="276"/>
                  </a:cubicBezTo>
                  <a:cubicBezTo>
                    <a:pt x="36" y="276"/>
                    <a:pt x="33" y="273"/>
                    <a:pt x="33" y="270"/>
                  </a:cubicBezTo>
                  <a:cubicBezTo>
                    <a:pt x="33" y="267"/>
                    <a:pt x="36" y="265"/>
                    <a:pt x="39" y="265"/>
                  </a:cubicBezTo>
                  <a:cubicBezTo>
                    <a:pt x="55" y="265"/>
                    <a:pt x="55" y="265"/>
                    <a:pt x="55" y="265"/>
                  </a:cubicBezTo>
                  <a:cubicBezTo>
                    <a:pt x="58" y="265"/>
                    <a:pt x="61" y="267"/>
                    <a:pt x="61" y="270"/>
                  </a:cubicBezTo>
                  <a:cubicBezTo>
                    <a:pt x="61" y="273"/>
                    <a:pt x="58" y="276"/>
                    <a:pt x="55" y="276"/>
                  </a:cubicBezTo>
                  <a:close/>
                  <a:moveTo>
                    <a:pt x="84" y="280"/>
                  </a:moveTo>
                  <a:cubicBezTo>
                    <a:pt x="79" y="280"/>
                    <a:pt x="74" y="276"/>
                    <a:pt x="74" y="270"/>
                  </a:cubicBezTo>
                  <a:cubicBezTo>
                    <a:pt x="74" y="265"/>
                    <a:pt x="79" y="261"/>
                    <a:pt x="84" y="261"/>
                  </a:cubicBezTo>
                  <a:cubicBezTo>
                    <a:pt x="90" y="261"/>
                    <a:pt x="94" y="265"/>
                    <a:pt x="94" y="270"/>
                  </a:cubicBezTo>
                  <a:cubicBezTo>
                    <a:pt x="94" y="276"/>
                    <a:pt x="90" y="280"/>
                    <a:pt x="84" y="280"/>
                  </a:cubicBezTo>
                  <a:close/>
                  <a:moveTo>
                    <a:pt x="129" y="276"/>
                  </a:moveTo>
                  <a:cubicBezTo>
                    <a:pt x="113" y="276"/>
                    <a:pt x="113" y="276"/>
                    <a:pt x="113" y="276"/>
                  </a:cubicBezTo>
                  <a:cubicBezTo>
                    <a:pt x="110" y="276"/>
                    <a:pt x="107" y="273"/>
                    <a:pt x="107" y="270"/>
                  </a:cubicBezTo>
                  <a:cubicBezTo>
                    <a:pt x="107" y="267"/>
                    <a:pt x="110" y="265"/>
                    <a:pt x="113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32" y="265"/>
                    <a:pt x="135" y="267"/>
                    <a:pt x="135" y="270"/>
                  </a:cubicBezTo>
                  <a:cubicBezTo>
                    <a:pt x="135" y="273"/>
                    <a:pt x="132" y="276"/>
                    <a:pt x="129" y="276"/>
                  </a:cubicBezTo>
                  <a:close/>
                  <a:moveTo>
                    <a:pt x="155" y="254"/>
                  </a:moveTo>
                  <a:cubicBezTo>
                    <a:pt x="14" y="254"/>
                    <a:pt x="14" y="254"/>
                    <a:pt x="14" y="2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5" y="13"/>
                    <a:pt x="155" y="13"/>
                    <a:pt x="155" y="13"/>
                  </a:cubicBezTo>
                  <a:lnTo>
                    <a:pt x="155" y="254"/>
                  </a:lnTo>
                  <a:close/>
                  <a:moveTo>
                    <a:pt x="155" y="254"/>
                  </a:moveTo>
                  <a:cubicBezTo>
                    <a:pt x="155" y="254"/>
                    <a:pt x="155" y="254"/>
                    <a:pt x="155" y="2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3162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54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74" grpId="0" animBg="1"/>
      <p:bldP spid="75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grpSp>
        <p:nvGrpSpPr>
          <p:cNvPr id="9" name="Group 74"/>
          <p:cNvGrpSpPr/>
          <p:nvPr/>
        </p:nvGrpSpPr>
        <p:grpSpPr>
          <a:xfrm>
            <a:off x="1586387" y="1310087"/>
            <a:ext cx="3986121" cy="5072138"/>
            <a:chOff x="2908630" y="1255684"/>
            <a:chExt cx="3326740" cy="4311630"/>
          </a:xfrm>
        </p:grpSpPr>
        <p:grpSp>
          <p:nvGrpSpPr>
            <p:cNvPr id="10" name="Group 66"/>
            <p:cNvGrpSpPr/>
            <p:nvPr/>
          </p:nvGrpSpPr>
          <p:grpSpPr>
            <a:xfrm>
              <a:off x="2908630" y="1255684"/>
              <a:ext cx="3326740" cy="4311630"/>
              <a:chOff x="1208088" y="2017712"/>
              <a:chExt cx="1206500" cy="1563688"/>
            </a:xfrm>
          </p:grpSpPr>
          <p:sp>
            <p:nvSpPr>
              <p:cNvPr id="12" name="Rectangle 6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8"/>
              <p:cNvSpPr>
                <a:spLocks noEditPoints="1"/>
              </p:cNvSpPr>
              <p:nvPr/>
            </p:nvSpPr>
            <p:spPr bwMode="auto">
              <a:xfrm>
                <a:off x="1208088" y="2017712"/>
                <a:ext cx="1206500" cy="1563688"/>
              </a:xfrm>
              <a:custGeom>
                <a:avLst/>
                <a:gdLst/>
                <a:ahLst/>
                <a:cxnLst>
                  <a:cxn ang="0">
                    <a:pos x="666" y="35"/>
                  </a:cxn>
                  <a:cxn ang="0">
                    <a:pos x="631" y="0"/>
                  </a:cxn>
                  <a:cxn ang="0">
                    <a:pos x="34" y="0"/>
                  </a:cxn>
                  <a:cxn ang="0">
                    <a:pos x="0" y="35"/>
                  </a:cxn>
                  <a:cxn ang="0">
                    <a:pos x="0" y="829"/>
                  </a:cxn>
                  <a:cxn ang="0">
                    <a:pos x="34" y="864"/>
                  </a:cxn>
                  <a:cxn ang="0">
                    <a:pos x="631" y="864"/>
                  </a:cxn>
                  <a:cxn ang="0">
                    <a:pos x="666" y="829"/>
                  </a:cxn>
                  <a:cxn ang="0">
                    <a:pos x="666" y="35"/>
                  </a:cxn>
                  <a:cxn ang="0">
                    <a:pos x="597" y="791"/>
                  </a:cxn>
                  <a:cxn ang="0">
                    <a:pos x="66" y="791"/>
                  </a:cxn>
                  <a:cxn ang="0">
                    <a:pos x="66" y="76"/>
                  </a:cxn>
                  <a:cxn ang="0">
                    <a:pos x="597" y="76"/>
                  </a:cxn>
                  <a:cxn ang="0">
                    <a:pos x="597" y="791"/>
                  </a:cxn>
                </a:cxnLst>
                <a:rect l="0" t="0" r="r" b="b"/>
                <a:pathLst>
                  <a:path w="666" h="864">
                    <a:moveTo>
                      <a:pt x="666" y="35"/>
                    </a:moveTo>
                    <a:cubicBezTo>
                      <a:pt x="666" y="16"/>
                      <a:pt x="650" y="0"/>
                      <a:pt x="63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849"/>
                      <a:pt x="15" y="864"/>
                      <a:pt x="34" y="864"/>
                    </a:cubicBezTo>
                    <a:cubicBezTo>
                      <a:pt x="631" y="864"/>
                      <a:pt x="631" y="864"/>
                      <a:pt x="631" y="864"/>
                    </a:cubicBezTo>
                    <a:cubicBezTo>
                      <a:pt x="650" y="864"/>
                      <a:pt x="666" y="849"/>
                      <a:pt x="666" y="829"/>
                    </a:cubicBezTo>
                    <a:cubicBezTo>
                      <a:pt x="666" y="35"/>
                      <a:pt x="666" y="35"/>
                      <a:pt x="666" y="35"/>
                    </a:cubicBezTo>
                    <a:moveTo>
                      <a:pt x="597" y="791"/>
                    </a:moveTo>
                    <a:cubicBezTo>
                      <a:pt x="66" y="791"/>
                      <a:pt x="66" y="791"/>
                      <a:pt x="66" y="791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597" y="76"/>
                      <a:pt x="597" y="76"/>
                      <a:pt x="597" y="76"/>
                    </a:cubicBezTo>
                    <a:cubicBezTo>
                      <a:pt x="597" y="791"/>
                      <a:pt x="597" y="791"/>
                      <a:pt x="597" y="791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1" name="Oval 80"/>
            <p:cNvSpPr/>
            <p:nvPr/>
          </p:nvSpPr>
          <p:spPr>
            <a:xfrm>
              <a:off x="4471627" y="1357124"/>
              <a:ext cx="200746" cy="2007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74"/>
          <p:cNvGrpSpPr/>
          <p:nvPr/>
        </p:nvGrpSpPr>
        <p:grpSpPr>
          <a:xfrm>
            <a:off x="6461767" y="1310087"/>
            <a:ext cx="3907183" cy="5072138"/>
            <a:chOff x="2908630" y="1255684"/>
            <a:chExt cx="3326740" cy="4311630"/>
          </a:xfrm>
        </p:grpSpPr>
        <p:grpSp>
          <p:nvGrpSpPr>
            <p:cNvPr id="16" name="Group 66"/>
            <p:cNvGrpSpPr/>
            <p:nvPr/>
          </p:nvGrpSpPr>
          <p:grpSpPr>
            <a:xfrm>
              <a:off x="2908630" y="1255684"/>
              <a:ext cx="3326740" cy="4311630"/>
              <a:chOff x="1208088" y="2017712"/>
              <a:chExt cx="1206500" cy="1563688"/>
            </a:xfrm>
          </p:grpSpPr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Rectangle 7"/>
              <p:cNvSpPr>
                <a:spLocks noChangeArrowheads="1"/>
              </p:cNvSpPr>
              <p:nvPr/>
            </p:nvSpPr>
            <p:spPr bwMode="auto">
              <a:xfrm>
                <a:off x="1319213" y="2152650"/>
                <a:ext cx="969963" cy="12969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1208088" y="2017712"/>
                <a:ext cx="1206500" cy="1563688"/>
              </a:xfrm>
              <a:custGeom>
                <a:avLst/>
                <a:gdLst/>
                <a:ahLst/>
                <a:cxnLst>
                  <a:cxn ang="0">
                    <a:pos x="666" y="35"/>
                  </a:cxn>
                  <a:cxn ang="0">
                    <a:pos x="631" y="0"/>
                  </a:cxn>
                  <a:cxn ang="0">
                    <a:pos x="34" y="0"/>
                  </a:cxn>
                  <a:cxn ang="0">
                    <a:pos x="0" y="35"/>
                  </a:cxn>
                  <a:cxn ang="0">
                    <a:pos x="0" y="829"/>
                  </a:cxn>
                  <a:cxn ang="0">
                    <a:pos x="34" y="864"/>
                  </a:cxn>
                  <a:cxn ang="0">
                    <a:pos x="631" y="864"/>
                  </a:cxn>
                  <a:cxn ang="0">
                    <a:pos x="666" y="829"/>
                  </a:cxn>
                  <a:cxn ang="0">
                    <a:pos x="666" y="35"/>
                  </a:cxn>
                  <a:cxn ang="0">
                    <a:pos x="597" y="791"/>
                  </a:cxn>
                  <a:cxn ang="0">
                    <a:pos x="66" y="791"/>
                  </a:cxn>
                  <a:cxn ang="0">
                    <a:pos x="66" y="76"/>
                  </a:cxn>
                  <a:cxn ang="0">
                    <a:pos x="597" y="76"/>
                  </a:cxn>
                  <a:cxn ang="0">
                    <a:pos x="597" y="791"/>
                  </a:cxn>
                </a:cxnLst>
                <a:rect l="0" t="0" r="r" b="b"/>
                <a:pathLst>
                  <a:path w="666" h="864">
                    <a:moveTo>
                      <a:pt x="666" y="35"/>
                    </a:moveTo>
                    <a:cubicBezTo>
                      <a:pt x="666" y="16"/>
                      <a:pt x="650" y="0"/>
                      <a:pt x="63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6"/>
                      <a:pt x="0" y="35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849"/>
                      <a:pt x="15" y="864"/>
                      <a:pt x="34" y="864"/>
                    </a:cubicBezTo>
                    <a:cubicBezTo>
                      <a:pt x="631" y="864"/>
                      <a:pt x="631" y="864"/>
                      <a:pt x="631" y="864"/>
                    </a:cubicBezTo>
                    <a:cubicBezTo>
                      <a:pt x="650" y="864"/>
                      <a:pt x="666" y="849"/>
                      <a:pt x="666" y="829"/>
                    </a:cubicBezTo>
                    <a:cubicBezTo>
                      <a:pt x="666" y="35"/>
                      <a:pt x="666" y="35"/>
                      <a:pt x="666" y="35"/>
                    </a:cubicBezTo>
                    <a:moveTo>
                      <a:pt x="597" y="791"/>
                    </a:moveTo>
                    <a:cubicBezTo>
                      <a:pt x="66" y="791"/>
                      <a:pt x="66" y="791"/>
                      <a:pt x="66" y="791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597" y="76"/>
                      <a:pt x="597" y="76"/>
                      <a:pt x="597" y="76"/>
                    </a:cubicBezTo>
                    <a:cubicBezTo>
                      <a:pt x="597" y="791"/>
                      <a:pt x="597" y="791"/>
                      <a:pt x="597" y="791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17" name="Oval 80"/>
            <p:cNvSpPr/>
            <p:nvPr/>
          </p:nvSpPr>
          <p:spPr>
            <a:xfrm>
              <a:off x="4471627" y="1357124"/>
              <a:ext cx="200746" cy="2007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824" y="239520"/>
            <a:ext cx="8864352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12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3" b="8266"/>
          <a:stretch/>
        </p:blipFill>
        <p:spPr>
          <a:xfrm>
            <a:off x="1661786" y="1294404"/>
            <a:ext cx="9067627" cy="5037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680869" y="409529"/>
            <a:ext cx="8868428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Электронное образовательное пространство: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68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750"/>
          <a:stretch/>
        </p:blipFill>
        <p:spPr>
          <a:xfrm>
            <a:off x="-4124" y="4466"/>
            <a:ext cx="12247347" cy="6853534"/>
          </a:xfrm>
          <a:prstGeom prst="rect">
            <a:avLst/>
          </a:prstGeom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7" name="Freeform 76"/>
          <p:cNvSpPr>
            <a:spLocks/>
          </p:cNvSpPr>
          <p:nvPr/>
        </p:nvSpPr>
        <p:spPr bwMode="auto">
          <a:xfrm>
            <a:off x="6636032" y="3112697"/>
            <a:ext cx="2277533" cy="2275417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8" name="Freeform 77"/>
          <p:cNvSpPr>
            <a:spLocks/>
          </p:cNvSpPr>
          <p:nvPr/>
        </p:nvSpPr>
        <p:spPr bwMode="auto">
          <a:xfrm>
            <a:off x="8312139" y="2511564"/>
            <a:ext cx="2277533" cy="2275417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2124" name="Freeform 76"/>
          <p:cNvSpPr>
            <a:spLocks/>
          </p:cNvSpPr>
          <p:nvPr/>
        </p:nvSpPr>
        <p:spPr bwMode="auto">
          <a:xfrm>
            <a:off x="3278730" y="3112697"/>
            <a:ext cx="2277533" cy="2275417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2125" name="Freeform 77"/>
          <p:cNvSpPr>
            <a:spLocks/>
          </p:cNvSpPr>
          <p:nvPr/>
        </p:nvSpPr>
        <p:spPr bwMode="auto">
          <a:xfrm>
            <a:off x="1602330" y="2511564"/>
            <a:ext cx="2277533" cy="2275417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16" name="Freeform 77"/>
          <p:cNvSpPr>
            <a:spLocks/>
          </p:cNvSpPr>
          <p:nvPr/>
        </p:nvSpPr>
        <p:spPr bwMode="auto">
          <a:xfrm>
            <a:off x="4959926" y="2511564"/>
            <a:ext cx="2277533" cy="2275417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257013" y="1321493"/>
            <a:ext cx="2386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/>
                </a:solidFill>
              </a:rPr>
              <a:t>Нормативные документы и полезная литература для самообразования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46818" y="5388113"/>
            <a:ext cx="2386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/>
                </a:solidFill>
              </a:rPr>
              <a:t>Материалы для работы с родителями</a:t>
            </a:r>
            <a:endParaRPr lang="en-US" sz="1600" dirty="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09226" y="1321493"/>
            <a:ext cx="2386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3">
                    <a:lumMod val="75000"/>
                  </a:schemeClr>
                </a:solidFill>
              </a:rPr>
              <a:t>Материалы мониторинга и контроля</a:t>
            </a:r>
            <a:endParaRPr lang="en-US" sz="1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26429" y="5388113"/>
            <a:ext cx="2386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/>
                </a:solidFill>
              </a:rPr>
              <a:t>Наглядно-демонстрационные и раздаточные материалы</a:t>
            </a:r>
            <a:endParaRPr lang="en-US" sz="1600" dirty="0">
              <a:solidFill>
                <a:schemeClr val="accent5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61440" y="1321493"/>
            <a:ext cx="2386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/>
                </a:solidFill>
              </a:rPr>
              <a:t>Передовой педагогический опыт</a:t>
            </a:r>
            <a:endParaRPr lang="en-US" sz="1600" dirty="0">
              <a:solidFill>
                <a:schemeClr val="accent6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680869" y="409529"/>
            <a:ext cx="8868428" cy="559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u="sng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Репозиторий</a:t>
            </a:r>
            <a:r>
              <a:rPr lang="ru-RU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 (англ. </a:t>
            </a:r>
            <a:r>
              <a:rPr lang="en-US" sz="3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repository</a:t>
            </a:r>
            <a:r>
              <a:rPr lang="en-US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)</a:t>
            </a:r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 –</a:t>
            </a:r>
            <a:r>
              <a:rPr lang="en-US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32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 Cond" panose="020B0606030402020204" pitchFamily="34" charset="0"/>
              </a:rPr>
              <a:t>хранилище.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55922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24" grpId="0" animBg="1"/>
      <p:bldP spid="2125" grpId="0" animBg="1"/>
      <p:bldP spid="16" grpId="0" animBg="1"/>
      <p:bldP spid="21" grpId="0"/>
      <p:bldP spid="22" grpId="0"/>
      <p:bldP spid="23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10_Black Turquoise T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F5551"/>
      </a:accent1>
      <a:accent2>
        <a:srgbClr val="016F86"/>
      </a:accent2>
      <a:accent3>
        <a:srgbClr val="39D0D6"/>
      </a:accent3>
      <a:accent4>
        <a:srgbClr val="2D9C9C"/>
      </a:accent4>
      <a:accent5>
        <a:srgbClr val="473F3C"/>
      </a:accent5>
      <a:accent6>
        <a:srgbClr val="262626"/>
      </a:accent6>
      <a:hlink>
        <a:srgbClr val="0066CC"/>
      </a:hlink>
      <a:folHlink>
        <a:srgbClr val="45C9C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10_Black Turquoise T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F5551"/>
      </a:accent1>
      <a:accent2>
        <a:srgbClr val="016F86"/>
      </a:accent2>
      <a:accent3>
        <a:srgbClr val="39D0D6"/>
      </a:accent3>
      <a:accent4>
        <a:srgbClr val="2D9C9C"/>
      </a:accent4>
      <a:accent5>
        <a:srgbClr val="473F3C"/>
      </a:accent5>
      <a:accent6>
        <a:srgbClr val="262626"/>
      </a:accent6>
      <a:hlink>
        <a:srgbClr val="0066CC"/>
      </a:hlink>
      <a:folHlink>
        <a:srgbClr val="45C9C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10_Black Turquoise T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F5551"/>
      </a:accent1>
      <a:accent2>
        <a:srgbClr val="016F86"/>
      </a:accent2>
      <a:accent3>
        <a:srgbClr val="39D0D6"/>
      </a:accent3>
      <a:accent4>
        <a:srgbClr val="2D9C9C"/>
      </a:accent4>
      <a:accent5>
        <a:srgbClr val="473F3C"/>
      </a:accent5>
      <a:accent6>
        <a:srgbClr val="262626"/>
      </a:accent6>
      <a:hlink>
        <a:srgbClr val="0066CC"/>
      </a:hlink>
      <a:folHlink>
        <a:srgbClr val="45C9C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10_Black Turquoise T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F5551"/>
      </a:accent1>
      <a:accent2>
        <a:srgbClr val="016F86"/>
      </a:accent2>
      <a:accent3>
        <a:srgbClr val="39D0D6"/>
      </a:accent3>
      <a:accent4>
        <a:srgbClr val="2D9C9C"/>
      </a:accent4>
      <a:accent5>
        <a:srgbClr val="473F3C"/>
      </a:accent5>
      <a:accent6>
        <a:srgbClr val="262626"/>
      </a:accent6>
      <a:hlink>
        <a:srgbClr val="0066CC"/>
      </a:hlink>
      <a:folHlink>
        <a:srgbClr val="45C9C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6_Blue Them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70C0"/>
      </a:accent1>
      <a:accent2>
        <a:srgbClr val="00B0F0"/>
      </a:accent2>
      <a:accent3>
        <a:srgbClr val="008DC3"/>
      </a:accent3>
      <a:accent4>
        <a:srgbClr val="007EAE"/>
      </a:accent4>
      <a:accent5>
        <a:srgbClr val="23A1FF"/>
      </a:accent5>
      <a:accent6>
        <a:srgbClr val="2FA6FF"/>
      </a:accent6>
      <a:hlink>
        <a:srgbClr val="005390"/>
      </a:hlink>
      <a:folHlink>
        <a:srgbClr val="2DC7FF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195</Words>
  <Application>Microsoft Office PowerPoint</Application>
  <PresentationFormat>Широкоэкранный</PresentationFormat>
  <Paragraphs>68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15</vt:i4>
      </vt:variant>
    </vt:vector>
  </HeadingPairs>
  <TitlesOfParts>
    <vt:vector size="26" baseType="lpstr">
      <vt:lpstr>Arial</vt:lpstr>
      <vt:lpstr>Calibri</vt:lpstr>
      <vt:lpstr>Calibri Light</vt:lpstr>
      <vt:lpstr>FontAwesome</vt:lpstr>
      <vt:lpstr>Franklin Gothic Medium Cond</vt:lpstr>
      <vt:lpstr>Тема Office</vt:lpstr>
      <vt:lpstr>1_Custom Design</vt:lpstr>
      <vt:lpstr>2_Custom Design</vt:lpstr>
      <vt:lpstr>3_Custom Design</vt:lpstr>
      <vt:lpstr>4_Custom Design</vt:lpstr>
      <vt:lpstr>5_Custom Design</vt:lpstr>
      <vt:lpstr>Виртуальный методический кабинет:  онлайн-система комплексного сопровождения педагогов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Кируля</dc:creator>
  <cp:lastModifiedBy>Кируля</cp:lastModifiedBy>
  <cp:revision>90</cp:revision>
  <dcterms:created xsi:type="dcterms:W3CDTF">2019-02-20T02:24:55Z</dcterms:created>
  <dcterms:modified xsi:type="dcterms:W3CDTF">2020-08-27T03:24:54Z</dcterms:modified>
</cp:coreProperties>
</file>