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dirty="0" smtClean="0"/>
              <a:t>Г.К. Жуков и К.К. Рокоссовский</a:t>
            </a:r>
            <a:endParaRPr lang="ru-RU" dirty="0"/>
          </a:p>
        </p:txBody>
      </p:sp>
      <p:pic>
        <p:nvPicPr>
          <p:cNvPr id="1026" name="Picture 2" descr="D:\загруженное (2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58652"/>
            <a:ext cx="4968552" cy="405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0186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7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Г.К. Жуков и К.К. Рокоссовский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Г.К. Жуков и К.К. Рокоссовский</dc:title>
  <dc:creator>Scool</dc:creator>
  <cp:lastModifiedBy>Scool</cp:lastModifiedBy>
  <cp:revision>1</cp:revision>
  <dcterms:created xsi:type="dcterms:W3CDTF">2020-02-27T06:34:59Z</dcterms:created>
  <dcterms:modified xsi:type="dcterms:W3CDTF">2020-02-27T06:40:27Z</dcterms:modified>
</cp:coreProperties>
</file>