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90A66AE-81F5-474A-B74B-EE41E9320F19}" type="datetimeFigureOut">
              <a:rPr lang="uk-UA" smtClean="0"/>
              <a:t>25.10.2021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052736"/>
            <a:ext cx="7262624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Важный тендем @ </a:t>
            </a:r>
            <a:r>
              <a:rPr lang="ru-RU" b="1" dirty="0" smtClean="0">
                <a:effectLst/>
              </a:rPr>
              <a:t>педагога </a:t>
            </a:r>
            <a:r>
              <a:rPr lang="ru-RU" b="1" dirty="0">
                <a:effectLst/>
              </a:rPr>
              <a:t>и </a:t>
            </a:r>
            <a:r>
              <a:rPr lang="ru-RU" b="1" dirty="0" smtClean="0">
                <a:effectLst/>
              </a:rPr>
              <a:t>родителя </a:t>
            </a:r>
            <a:r>
              <a:rPr lang="ru-RU" b="1" dirty="0">
                <a:effectLst/>
              </a:rPr>
              <a:t>в </a:t>
            </a:r>
            <a:r>
              <a:rPr lang="ru-RU" b="1" dirty="0" smtClean="0">
                <a:effectLst/>
              </a:rPr>
              <a:t>образовании ребенка.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877272"/>
            <a:ext cx="4320480" cy="6777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Педагог-психолог МБДОУ 291</a:t>
            </a:r>
          </a:p>
          <a:p>
            <a:r>
              <a:rPr lang="ru-RU" dirty="0" smtClean="0"/>
              <a:t>Анастасия Викторовна Немчина</a:t>
            </a:r>
            <a:endParaRPr lang="ru-RU" dirty="0"/>
          </a:p>
        </p:txBody>
      </p:sp>
      <p:pic>
        <p:nvPicPr>
          <p:cNvPr id="1028" name="Picture 4" descr="https://i.ytimg.com/vi/qx0Iu4kyXLc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" r="2432"/>
          <a:stretch/>
        </p:blipFill>
        <p:spPr bwMode="auto">
          <a:xfrm>
            <a:off x="1115616" y="2484445"/>
            <a:ext cx="7416824" cy="325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7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276872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Конечно родительский инстинкт – это природный дар, а педагогический подход – это наука и сочетать значимость инстинкта и доверия к квалифицированному педагогу, это в первую очередь раскрепощает ребенка в социальном его мире.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897" y="3477201"/>
            <a:ext cx="7632848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643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705700" cy="43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89006" y="4077072"/>
            <a:ext cx="68434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Благодарю за внимание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4328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6130" y="3652574"/>
            <a:ext cx="735032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Педагог</a:t>
            </a:r>
            <a:r>
              <a:rPr lang="ru-RU" dirty="0"/>
              <a:t> - (от греч. </a:t>
            </a:r>
            <a:r>
              <a:rPr lang="ru-RU" dirty="0" err="1"/>
              <a:t>paidagogos</a:t>
            </a:r>
            <a:r>
              <a:rPr lang="ru-RU" dirty="0"/>
              <a:t> - </a:t>
            </a:r>
            <a:r>
              <a:rPr lang="ru-RU" b="1" dirty="0"/>
              <a:t>воспитатель</a:t>
            </a:r>
            <a:r>
              <a:rPr lang="ru-RU" dirty="0"/>
              <a:t>) -  </a:t>
            </a:r>
            <a:r>
              <a:rPr lang="ru-RU" sz="1600" dirty="0"/>
              <a:t>лицо, ведущее практическую работу по воспитанию, образованию и обучению детей и молодежи и имеющее специальную подготовку в этой области (учитель общеобразовательной школы, преподаватель профессионально-технического училища, среднего специального учебного заведения, воспитатель детского сада и т. д</a:t>
            </a:r>
            <a:r>
              <a:rPr lang="ru-RU" sz="1600" dirty="0" smtClean="0"/>
              <a:t>.</a:t>
            </a:r>
          </a:p>
          <a:p>
            <a:pPr algn="just"/>
            <a:r>
              <a:rPr lang="ru-RU" b="1" dirty="0" smtClean="0"/>
              <a:t>Родители — </a:t>
            </a:r>
            <a:r>
              <a:rPr lang="ru-RU" dirty="0" smtClean="0"/>
              <a:t>ближайшие родственники человека, составляющие основу его семьи.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81518"/>
            <a:ext cx="7350325" cy="3171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4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99288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Запомни взрослый человек! Ответственность ребенка формируется с раннего возраста и родители именно ВЫ! Прокладываете путь к ее формированию, таким действиям, как </a:t>
            </a:r>
            <a:r>
              <a:rPr lang="ru-RU" sz="2400" dirty="0" smtClean="0"/>
              <a:t>:</a:t>
            </a:r>
          </a:p>
          <a:p>
            <a:pPr marL="514350" indent="-514350">
              <a:buFont typeface="Wingdings" panose="05000000000000000000" pitchFamily="2" charset="2"/>
              <a:buChar char="q"/>
            </a:pPr>
            <a:r>
              <a:rPr lang="ru-RU" sz="2000" dirty="0" smtClean="0"/>
              <a:t>пунктуальность</a:t>
            </a:r>
            <a:r>
              <a:rPr lang="ru-RU" sz="2000" dirty="0"/>
              <a:t>, </a:t>
            </a:r>
            <a:endParaRPr lang="ru-RU" sz="2000" dirty="0" smtClean="0"/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/>
              <a:t>посещаемость,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/>
              <a:t>уважение,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/>
              <a:t>вовлеченность,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/>
              <a:t>доверие  и </a:t>
            </a:r>
            <a:r>
              <a:rPr lang="ru-RU" sz="2000" dirty="0" err="1" smtClean="0"/>
              <a:t>т.д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7620000" cy="249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3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0968"/>
            <a:ext cx="7848872" cy="315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836712"/>
            <a:ext cx="7560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Просветительская работа педагога-психолога с актуальной проблемой в коммуникации, доверии родителей к педагогу.  </a:t>
            </a:r>
          </a:p>
          <a:p>
            <a:r>
              <a:rPr lang="ru-RU" dirty="0"/>
              <a:t>Кто такой педагог в первую очередь для самого родителя?</a:t>
            </a:r>
          </a:p>
          <a:p>
            <a:pPr algn="just"/>
            <a:r>
              <a:rPr lang="ru-RU" dirty="0"/>
              <a:t>Это доверенный взрослый человек, родитель в первую очередь не только временно оставил ребенка под присмотром взрослого человека, а еще и  доверил своего ребёнка для определённого этапа </a:t>
            </a:r>
            <a:r>
              <a:rPr lang="ru-RU" b="1" u="sng" dirty="0"/>
              <a:t>социализации </a:t>
            </a:r>
            <a:r>
              <a:rPr lang="ru-RU" dirty="0"/>
              <a:t>(присмотр, воспитание, обучение).</a:t>
            </a:r>
          </a:p>
        </p:txBody>
      </p:sp>
    </p:spTree>
    <p:extLst>
      <p:ext uri="{BB962C8B-B14F-4D97-AF65-F5344CB8AC3E}">
        <p14:creationId xmlns:p14="http://schemas.microsoft.com/office/powerpoint/2010/main" val="17076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277" y="188640"/>
            <a:ext cx="3978723" cy="388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124744"/>
            <a:ext cx="7272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Дети — это наше продолжение и социальное развитее малыша -  это будущее нашей страны. </a:t>
            </a:r>
            <a:endParaRPr lang="ru-RU" dirty="0" smtClean="0"/>
          </a:p>
          <a:p>
            <a:pPr algn="just"/>
            <a:r>
              <a:rPr lang="ru-RU" dirty="0" smtClean="0"/>
              <a:t>Участие </a:t>
            </a:r>
            <a:r>
              <a:rPr lang="ru-RU" dirty="0"/>
              <a:t>родителей в образовательном процессе, очень важна и даже отводит им центральную роль. Так, статья 44 Федерального закона РФ от 29.12.2012 г. №273-ФЗ «Об образовании» гласит, что именно «родители (законные представители) несовершеннолетних обучающихся имеют преимущественное право на обучение и воспитание детей перед всеми другими лицами», а образовательные организации лишь «оказывают </a:t>
            </a:r>
            <a:r>
              <a:rPr lang="ru-RU" b="1" i="1" u="sng" dirty="0"/>
              <a:t>помощь родителям </a:t>
            </a:r>
            <a:r>
              <a:rPr lang="ru-RU" dirty="0"/>
              <a:t>(законным представителям) несовершеннолетних обучающихся в воспитании детей, охране и укреплении их физического и психического здоровья, развитии индивидуальных способностей и необходимой коррекции нарушений их развития».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085184"/>
            <a:ext cx="7704856" cy="92333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Сами родители зачастую забывают об этом и проявляют не уважение, не доверие, не осознанность. Теряется на этом же фоне и значимость дошкольных и школьных учреждениях в жизни ребенка</a:t>
            </a:r>
          </a:p>
        </p:txBody>
      </p:sp>
    </p:spTree>
    <p:extLst>
      <p:ext uri="{BB962C8B-B14F-4D97-AF65-F5344CB8AC3E}">
        <p14:creationId xmlns:p14="http://schemas.microsoft.com/office/powerpoint/2010/main" val="21298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8"/>
            <a:ext cx="7992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 для чего родители приводят детей в социально дошкольные , школьные учреждения ? 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484333"/>
              </p:ext>
            </p:extLst>
          </p:nvPr>
        </p:nvGraphicFramePr>
        <p:xfrm>
          <a:off x="1259632" y="2233672"/>
          <a:ext cx="7272808" cy="3131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4392488"/>
              </a:tblGrid>
              <a:tr h="53622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Безвыходность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Социализировать ребенка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536224">
                <a:tc>
                  <a:txBody>
                    <a:bodyPr/>
                    <a:lstStyle/>
                    <a:p>
                      <a:r>
                        <a:rPr lang="ru-RU" dirty="0" smtClean="0"/>
                        <a:t>Так надо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Научить коммуникативным качествам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25536">
                <a:tc>
                  <a:txBody>
                    <a:bodyPr/>
                    <a:lstStyle/>
                    <a:p>
                      <a:r>
                        <a:rPr lang="ru-RU" dirty="0" smtClean="0"/>
                        <a:t>Нужно на работу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Самостоятельное общение и развития себя в обществе.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25536">
                <a:tc>
                  <a:txBody>
                    <a:bodyPr/>
                    <a:lstStyle/>
                    <a:p>
                      <a:r>
                        <a:rPr lang="ru-RU" dirty="0" smtClean="0"/>
                        <a:t>Не знаю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Ребенку важно педагогическое</a:t>
                      </a:r>
                      <a:r>
                        <a:rPr lang="ru-RU" baseline="0" dirty="0" smtClean="0"/>
                        <a:t> внимание и верный подход к его развитию.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4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44" y="764704"/>
            <a:ext cx="7950460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3628" y="2708920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Материнский инстинкт — врожденная форма поведения, направленная на сохранение жизни ребенка. </a:t>
            </a:r>
            <a:endParaRPr lang="ru-RU" dirty="0" smtClean="0"/>
          </a:p>
          <a:p>
            <a:pPr algn="just"/>
            <a:r>
              <a:rPr lang="ru-RU" dirty="0" smtClean="0"/>
              <a:t>Это </a:t>
            </a:r>
            <a:r>
              <a:rPr lang="ru-RU" dirty="0"/>
              <a:t>генетически обусловленный механизм, обеспечивающий потомству материнскую заботу, который должен быть неподвластен влиянию внешних факторов, ведь инстинкты достаточно постоянны. </a:t>
            </a:r>
            <a:endParaRPr lang="ru-RU" dirty="0" smtClean="0"/>
          </a:p>
          <a:p>
            <a:pPr algn="just"/>
            <a:r>
              <a:rPr lang="ru-RU" dirty="0" smtClean="0"/>
              <a:t>С </a:t>
            </a:r>
            <a:r>
              <a:rPr lang="ru-RU" dirty="0"/>
              <a:t>утробы матери закладывается связь между малышом и матерью, конечно когда испытывает мама тревогу, эту же тревога отражает в действиях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38628"/>
            <a:ext cx="7704856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влияет родительский настрой на развитие ребенка и на педагогическую работу в целом? </a:t>
            </a:r>
            <a:endParaRPr lang="ru-RU" sz="3200" b="1" cap="none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574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81128"/>
            <a:ext cx="627061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4766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Уникальность данного просвещения </a:t>
            </a:r>
            <a:r>
              <a:rPr lang="ru-RU" sz="2400" b="1" dirty="0" smtClean="0"/>
              <a:t>является :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8574" y="1268760"/>
            <a:ext cx="74168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Пояснение данной темы и значимости социального развития в жизни ребенка и эту первую ступеньку начинает формировать именно дошкольное учреждение продолжает школа и </a:t>
            </a:r>
            <a:r>
              <a:rPr lang="ru-RU" dirty="0" err="1"/>
              <a:t>т.д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базе дошкольного учреждения в режиме онлайн тренинг « Я- </a:t>
            </a:r>
            <a:r>
              <a:rPr lang="ru-RU" dirty="0" smtClean="0"/>
              <a:t>доверяя </a:t>
            </a:r>
            <a:r>
              <a:rPr lang="ru-RU" dirty="0"/>
              <a:t>– Я» </a:t>
            </a:r>
            <a:endParaRPr lang="ru-RU" dirty="0" smtClean="0"/>
          </a:p>
          <a:p>
            <a:r>
              <a:rPr lang="ru-RU" dirty="0" smtClean="0"/>
              <a:t>В раннем возрасте у ребенка закладывается понятие и чувства к окружающему его пространству. </a:t>
            </a:r>
          </a:p>
          <a:p>
            <a:r>
              <a:rPr lang="ru-RU" dirty="0" smtClean="0"/>
              <a:t>Мама это тот человек которому ребенок доверяет в первую очередь и когда мама передает информацию, что детский сад, школа – это безопасно , доводить до ребенка о чем эти действия и походы зачем?</a:t>
            </a:r>
          </a:p>
          <a:p>
            <a:r>
              <a:rPr lang="ru-RU" dirty="0" smtClean="0"/>
              <a:t>ДЕТСКИЙ САД не может быть работой для ребенка, как многие родители сейчас об этом говорят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0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443841"/>
            <a:ext cx="7128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Вместе с тем вмешательство в жизнь образовательного учреждения может создавать напряжение, ассоциироваться с недоверием, воспитанием несамостоятельности у ребенка, давлением на образовательный процесс. В основу решения данного противоречия и построения доброжелательной, эффективной коммуникации должно быть положено ясное представление о том, в чем совпадают и разнятся мнения педагогов и родителей, какие характеристики коммуникации способствуют большей удовлетворенности общением.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9812" y="404664"/>
            <a:ext cx="4176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Вместе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75678"/>
            <a:ext cx="7632848" cy="327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97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81</TotalTime>
  <Words>582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Важный тендем @ педагога и родителя в образовании ребенка.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такой Педагог в первую очередь для самого Родителя? </dc:title>
  <dc:creator>Sara Yasmeen (Wipro Technologies)</dc:creator>
  <cp:lastModifiedBy>Пользователь Windows</cp:lastModifiedBy>
  <cp:revision>9</cp:revision>
  <dcterms:created xsi:type="dcterms:W3CDTF">2010-02-23T11:30:32Z</dcterms:created>
  <dcterms:modified xsi:type="dcterms:W3CDTF">2021-10-25T09:21:51Z</dcterms:modified>
</cp:coreProperties>
</file>