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3" r:id="rId6"/>
    <p:sldId id="265" r:id="rId7"/>
    <p:sldId id="260" r:id="rId8"/>
    <p:sldId id="266" r:id="rId9"/>
    <p:sldId id="261" r:id="rId10"/>
    <p:sldId id="262" r:id="rId11"/>
    <p:sldId id="264" r:id="rId12"/>
    <p:sldId id="267" r:id="rId13"/>
    <p:sldId id="269" r:id="rId14"/>
    <p:sldId id="270" r:id="rId15"/>
    <p:sldId id="273" r:id="rId16"/>
    <p:sldId id="274" r:id="rId17"/>
    <p:sldId id="276" r:id="rId18"/>
    <p:sldId id="277" r:id="rId19"/>
    <p:sldId id="271" r:id="rId20"/>
    <p:sldId id="272" r:id="rId21"/>
    <p:sldId id="275" r:id="rId22"/>
    <p:sldId id="268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02020-CA39-4AF4-9A1E-F3DC3D80BB98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325CC-45E5-4F64-A906-4FD8055A1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6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325CC-45E5-4F64-A906-4FD8055A15F8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8DE5E-D65D-4081-ABF0-C42776B405A2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D5F4A-ACF6-4971-906F-2794B94277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ru-RU" dirty="0" smtClean="0"/>
              <a:t>Наша хрупкая планета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89240"/>
            <a:ext cx="6400800" cy="8389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Устный журнал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вечное дерев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110116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6021288"/>
            <a:ext cx="223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Свечное 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Мыльное дерев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286065" cy="4706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347864" y="5733256"/>
            <a:ext cx="2377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Мыльное 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60648"/>
            <a:ext cx="5747151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«Знатоки родной природы»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15.nnm.ru/imagez/gallery/e/4/f/d/0/e4fd0122e16b4ed51500443212d22edc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240360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4578" name="Picture 2" descr="C:\Documents and Settings\Валентина\Рабочий стол\cekirge-ilaclam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980728"/>
            <a:ext cx="2957937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0" name="Picture 4" descr="C:\Documents and Settings\Валентина\Рабочий стол\1297013189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2395" y="1124744"/>
            <a:ext cx="3171605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4581" name="Picture 5" descr="C:\Documents and Settings\Валентина\Рабочий стол\100737587_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457" y="4077072"/>
            <a:ext cx="3061543" cy="2274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4582" name="Picture 6" descr="C:\Documents and Settings\Валентина\Рабочий стол\Starling_0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05064"/>
            <a:ext cx="3005763" cy="2117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3" name="Picture 7" descr="C:\Documents and Settings\Валентина\Рабочий стол\я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737704" cy="27048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2636912"/>
            <a:ext cx="601895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3-я страница «Про зеленые леса»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876842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4-я страница «Из Книги рекордов Гиннеса»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6021288"/>
            <a:ext cx="6440994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Самое большое животное на Земле.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амое большое существо на земле - Синий ки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7416824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064895" cy="5719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404664"/>
            <a:ext cx="566334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Самый большой зверь на суше.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44.radikal.ru/i103/0807/9d/cf92c6a81cff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984776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627784" y="332656"/>
            <a:ext cx="4067139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крупная кошка.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251088" cy="5616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260648"/>
            <a:ext cx="4128823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Самый высокий зверь.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аконда – один из самых огромных удавов на земле, его туловище достигает в длину до 10 м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416824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71800" y="404664"/>
            <a:ext cx="385432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большая змея.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41498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4" y="260648"/>
            <a:ext cx="418512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Самый быстрый зверь.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з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11960" y="39330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она летит маленькая такая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она грустит в думы свои вникая.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она плывет, тихой прохладой веет,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еще живет, все еще людям верит.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она плывет сквозь грозовую полночь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Всех людей зовет –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просит прийти на помощь!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сложить усилия взрослых и детей,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сохраним планету,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нашу планету людей.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5909642" cy="59096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188640"/>
            <a:ext cx="401404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крупная птица.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799766" cy="554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260648"/>
            <a:ext cx="4581639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маленькая птичка.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88640"/>
            <a:ext cx="5453288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5-я страница «Целебное лукошко»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0892" y="4581128"/>
            <a:ext cx="5200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5602" name="Picture 2" descr="C:\Documents and Settings\Валентина\Рабочий стол\lopuh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2295076" cy="14401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5603" name="Picture 3" descr="C:\Documents and Settings\Валентина\Рабочий стол\78383415_Kalendula_lekarstvenna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97152"/>
            <a:ext cx="2036619" cy="15121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539552" y="2780928"/>
            <a:ext cx="35939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797152"/>
            <a:ext cx="44903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5" descr="C:\Documents and Settings\Валентина\Рабочий стол\imagick_d25c4acc61a64b0692f5c212e5a1e807c162cab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980728"/>
            <a:ext cx="2033587" cy="1524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TextBox 11"/>
          <p:cNvSpPr txBox="1"/>
          <p:nvPr/>
        </p:nvSpPr>
        <p:spPr>
          <a:xfrm>
            <a:off x="2123728" y="980728"/>
            <a:ext cx="41549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C:\Documents and Settings\Валентина\Рабочий стол\Куст малины с ягодами.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1743919" cy="13086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4" name="TextBox 13"/>
          <p:cNvSpPr txBox="1"/>
          <p:nvPr/>
        </p:nvSpPr>
        <p:spPr>
          <a:xfrm>
            <a:off x="2915816" y="2636912"/>
            <a:ext cx="377026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9" name="Picture 9" descr="C:\Documents and Settings\Валентина\Рабочий стол\39293c200a10def6993d6dab1d0e127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24677"/>
            <a:ext cx="1368152" cy="18242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8" name="TextBox 17"/>
          <p:cNvSpPr txBox="1"/>
          <p:nvPr/>
        </p:nvSpPr>
        <p:spPr>
          <a:xfrm>
            <a:off x="539552" y="476672"/>
            <a:ext cx="41549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11" name="Picture 11" descr="C:\Documents and Settings\Валентина\Рабочий стол\91475231_3347825_Lipa_i_lipovii_cvet_v_receptah_narodnoi_medicini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2802" y="4754640"/>
            <a:ext cx="1935788" cy="15546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1" name="TextBox 20"/>
          <p:cNvSpPr txBox="1"/>
          <p:nvPr/>
        </p:nvSpPr>
        <p:spPr>
          <a:xfrm>
            <a:off x="2915816" y="4725144"/>
            <a:ext cx="35939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1124744"/>
            <a:ext cx="32403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Названия болезней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8144" y="1916832"/>
            <a:ext cx="209012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От ушибов.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8144" y="2564904"/>
            <a:ext cx="235256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От простуды.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96136" y="3212976"/>
            <a:ext cx="287694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От температуры.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96136" y="3861048"/>
            <a:ext cx="276607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От боли в горле.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96136" y="4509120"/>
            <a:ext cx="210346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От ангины.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6136" y="5157192"/>
            <a:ext cx="28664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От внешних ран.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>
            <a:endCxn id="26" idx="1"/>
          </p:cNvCxnSpPr>
          <p:nvPr/>
        </p:nvCxnSpPr>
        <p:spPr>
          <a:xfrm>
            <a:off x="1907704" y="1628800"/>
            <a:ext cx="3888432" cy="24630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8" idx="1"/>
          </p:cNvCxnSpPr>
          <p:nvPr/>
        </p:nvCxnSpPr>
        <p:spPr>
          <a:xfrm>
            <a:off x="3923928" y="1700808"/>
            <a:ext cx="1872208" cy="36872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3" idx="1"/>
          </p:cNvCxnSpPr>
          <p:nvPr/>
        </p:nvCxnSpPr>
        <p:spPr>
          <a:xfrm flipV="1">
            <a:off x="2483768" y="2147665"/>
            <a:ext cx="3384376" cy="1065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5" idx="1"/>
          </p:cNvCxnSpPr>
          <p:nvPr/>
        </p:nvCxnSpPr>
        <p:spPr>
          <a:xfrm>
            <a:off x="4427984" y="3140968"/>
            <a:ext cx="1368152" cy="3028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27" idx="1"/>
          </p:cNvCxnSpPr>
          <p:nvPr/>
        </p:nvCxnSpPr>
        <p:spPr>
          <a:xfrm flipV="1">
            <a:off x="2483768" y="4739953"/>
            <a:ext cx="3312368" cy="345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24" idx="1"/>
          </p:cNvCxnSpPr>
          <p:nvPr/>
        </p:nvCxnSpPr>
        <p:spPr>
          <a:xfrm flipV="1">
            <a:off x="4644008" y="2795737"/>
            <a:ext cx="1224136" cy="28655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6842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-я страница «Из Красной книги»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81" y="1340768"/>
            <a:ext cx="4351611" cy="33656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920553"/>
            <a:ext cx="3438128" cy="257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251" y="904859"/>
            <a:ext cx="4151313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6285" y="4414053"/>
            <a:ext cx="201388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Выхухоль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3618" y="6165304"/>
            <a:ext cx="4075603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Водяной орех (чилим)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86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4048" y="836712"/>
            <a:ext cx="184731" cy="8617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4" descr="з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20072" y="980728"/>
            <a:ext cx="3336170" cy="44012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Давайте  дружить.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Давайте будем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Беречь планету.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всей Вселенной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Похожей нету,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Совсем одна,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будет делать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нас она?..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(И.Мазин)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12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1"/>
            <a:ext cx="3858647" cy="46085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211960" y="2132856"/>
            <a:ext cx="4610878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«Счастье – это быть с природой,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ее, говорить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ней».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573325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9346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765175"/>
            <a:ext cx="4057650" cy="5040313"/>
          </a:xfrm>
          <a:prstGeom prst="rect">
            <a:avLst/>
          </a:prstGeom>
          <a:noFill/>
          <a:ln w="25400">
            <a:pattFill prst="lgCheck">
              <a:fgClr>
                <a:srgbClr val="6C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2204864"/>
            <a:ext cx="4127861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«Чтобы жить,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солнце,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свобода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маленький цветок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Х.К.Андерсен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88640"/>
            <a:ext cx="3776547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1-я страница «Загадки»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тина\Рабочий стол\dr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052736"/>
            <a:ext cx="3256756" cy="2849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Молочное дерев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419801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580112" y="4725144"/>
            <a:ext cx="2473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Молочное 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88640"/>
            <a:ext cx="500322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2-я страница «Познавательная»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274328"/>
            <a:ext cx="4569521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сказочному лесу…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ovenia dulci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ovenia dulci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3" name="Picture 5" descr="C:\Documents and Settings\Валентина\Рабочий стол\275px-Hovenia_dulc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3541935" cy="47268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4" name="Picture 6" descr="C:\Documents and Settings\Валентина\Рабочий стол\Hovenia_dulcis,_fru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40768"/>
            <a:ext cx="3048000" cy="347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80112" y="5373216"/>
            <a:ext cx="2580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Конфетное 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le:Breadfruit Tre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991694" cy="52565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http://www.reznoe.ru/upload/wysiwyg/1346267279_artocarpus-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64904"/>
            <a:ext cx="4140473" cy="2979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220072" y="1196752"/>
            <a:ext cx="261674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Хлебное дерево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Валентина\Рабочий стол\kartinki24_trees_0037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135481" cy="4748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5661248"/>
            <a:ext cx="2413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Железное 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le:Starr 020813-0015 Theobroma cacao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462684" cy="4160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http://mayax.ru/wp-content/uploads/2012/11/kakao-otkritie-may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052736"/>
            <a:ext cx="4487947" cy="3311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860032" y="4941168"/>
            <a:ext cx="27971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Шоколадное дерево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3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Тема36</Template>
  <TotalTime>244</TotalTime>
  <Words>276</Words>
  <Application>Microsoft Office PowerPoint</Application>
  <PresentationFormat>Экран (4:3)</PresentationFormat>
  <Paragraphs>71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Тема37</vt:lpstr>
      <vt:lpstr>Наша хрупкая планета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хрупкая планета</dc:title>
  <dc:creator>Customer</dc:creator>
  <cp:lastModifiedBy>User</cp:lastModifiedBy>
  <cp:revision>27</cp:revision>
  <dcterms:created xsi:type="dcterms:W3CDTF">2015-04-07T17:44:29Z</dcterms:created>
  <dcterms:modified xsi:type="dcterms:W3CDTF">2022-01-23T20:53:03Z</dcterms:modified>
</cp:coreProperties>
</file>