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6" r:id="rId3"/>
    <p:sldId id="273" r:id="rId4"/>
    <p:sldId id="267" r:id="rId5"/>
    <p:sldId id="258" r:id="rId6"/>
    <p:sldId id="270" r:id="rId7"/>
    <p:sldId id="277" r:id="rId8"/>
    <p:sldId id="271" r:id="rId9"/>
    <p:sldId id="275" r:id="rId10"/>
    <p:sldId id="268" r:id="rId11"/>
    <p:sldId id="276" r:id="rId12"/>
    <p:sldId id="263" r:id="rId13"/>
    <p:sldId id="272" r:id="rId14"/>
    <p:sldId id="260" r:id="rId15"/>
    <p:sldId id="274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4660"/>
  </p:normalViewPr>
  <p:slideViewPr>
    <p:cSldViewPr>
      <p:cViewPr varScale="1">
        <p:scale>
          <a:sx n="86" d="100"/>
          <a:sy n="86" d="100"/>
        </p:scale>
        <p:origin x="10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76C01-A519-4645-BE73-493BFAF7C58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8C82A-0DFD-4B43-B49A-EF3662A6372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712968" cy="792088"/>
          </a:xfrm>
        </p:spPr>
        <p:txBody>
          <a:bodyPr/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 5 «Берёзка» город Алатырь Чувашская республика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6621" y="1052736"/>
            <a:ext cx="8640960" cy="86409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«Строителям Сурского рубежа посвящается…»</a:t>
            </a:r>
          </a:p>
          <a:p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 rot="5400000">
            <a:off x="1294274" y="647502"/>
            <a:ext cx="3729038" cy="58356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08399" y="4725144"/>
            <a:ext cx="2609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Подготовила: Рожкова С.Н. </a:t>
            </a:r>
          </a:p>
          <a:p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 </a:t>
            </a:r>
          </a:p>
          <a:p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квалификационной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категории</a:t>
            </a:r>
          </a:p>
        </p:txBody>
      </p:sp>
    </p:spTree>
    <p:extLst>
      <p:ext uri="{BB962C8B-B14F-4D97-AF65-F5344CB8AC3E}">
        <p14:creationId xmlns:p14="http://schemas.microsoft.com/office/powerpoint/2010/main" val="60178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16632"/>
            <a:ext cx="5040560" cy="60026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33363" y="476672"/>
            <a:ext cx="2210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2015 </a:t>
            </a:r>
            <a:r>
              <a:rPr lang="ru-RU" dirty="0" smtClean="0">
                <a:solidFill>
                  <a:srgbClr val="FF0000"/>
                </a:solidFill>
              </a:rPr>
              <a:t>год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село Порецкое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116632"/>
            <a:ext cx="8888922" cy="593752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7740352" y="404664"/>
            <a:ext cx="1018612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2020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973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692696"/>
            <a:ext cx="3585477" cy="4995765"/>
          </a:xfrm>
        </p:spPr>
      </p:pic>
      <p:sp>
        <p:nvSpPr>
          <p:cNvPr id="5" name="Прямоугольник 4"/>
          <p:cNvSpPr/>
          <p:nvPr/>
        </p:nvSpPr>
        <p:spPr>
          <a:xfrm>
            <a:off x="827584" y="116632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Чувашское книжное издательство выпустила книгу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038" y="557972"/>
            <a:ext cx="5123156" cy="540058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7504" y="188640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 Чувашии </a:t>
            </a:r>
            <a:r>
              <a:rPr lang="ru-RU" dirty="0" smtClean="0">
                <a:solidFill>
                  <a:srgbClr val="FF0000"/>
                </a:solidFill>
              </a:rPr>
              <a:t>учредили </a:t>
            </a:r>
            <a:r>
              <a:rPr lang="ru-RU" dirty="0">
                <a:solidFill>
                  <a:srgbClr val="FF0000"/>
                </a:solidFill>
              </a:rPr>
              <a:t>памятную медаль в честь 80-летия строительства Сурского рубежа</a:t>
            </a:r>
          </a:p>
        </p:txBody>
      </p:sp>
    </p:spTree>
    <p:extLst>
      <p:ext uri="{BB962C8B-B14F-4D97-AF65-F5344CB8AC3E}">
        <p14:creationId xmlns:p14="http://schemas.microsoft.com/office/powerpoint/2010/main" val="1156492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рабочее\1кл 1доп\zemlyanka_svoimi_ruk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573017"/>
            <a:ext cx="5280586" cy="316835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361" y="60876"/>
            <a:ext cx="5543257" cy="367240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3254"/>
            <a:ext cx="5194920" cy="63408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Макеты «</a:t>
            </a:r>
            <a:r>
              <a:rPr lang="ru-RU" sz="2000" dirty="0" err="1" smtClean="0">
                <a:solidFill>
                  <a:srgbClr val="FF0000"/>
                </a:solidFill>
              </a:rPr>
              <a:t>Сурский</a:t>
            </a:r>
            <a:r>
              <a:rPr lang="ru-RU" sz="2000" dirty="0" smtClean="0">
                <a:solidFill>
                  <a:srgbClr val="FF0000"/>
                </a:solidFill>
              </a:rPr>
              <a:t> оборонительный рубеж»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995" y="244413"/>
            <a:ext cx="3744416" cy="3263092"/>
          </a:xfr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92013"/>
            <a:ext cx="3736330" cy="28052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0"/>
          <a:stretch/>
        </p:blipFill>
        <p:spPr>
          <a:xfrm>
            <a:off x="3500752" y="2060848"/>
            <a:ext cx="2219333" cy="395811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494297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79197" y="2862633"/>
            <a:ext cx="2441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</a:rPr>
              <a:t>http://vospitateljam.ru/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27901" y="2407008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111111"/>
                </a:solidFill>
                <a:latin typeface="Arial" panose="020B0604020202020204" pitchFamily="34" charset="0"/>
              </a:rPr>
              <a:t> 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</a:rPr>
              <a:t>http://dohcolonoc.ru/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79197" y="3358656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</a:rPr>
              <a:t>http://doshvozrast.ru/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3834480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https://www.google.com/url?q=http://</a:t>
            </a:r>
            <a:r>
              <a:rPr lang="en-US" dirty="0" smtClean="0">
                <a:solidFill>
                  <a:srgbClr val="FF0000"/>
                </a:solidFill>
              </a:rPr>
              <a:t>potomy.ru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0934" y="1783141"/>
            <a:ext cx="2893036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Информационные ресурсы.</a:t>
            </a:r>
            <a:endParaRPr lang="ru-RU" sz="1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5523390" cy="39604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255" y="3429000"/>
            <a:ext cx="4749196" cy="324335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4474840" cy="5580946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" name="Прямоугольник 4"/>
          <p:cNvSpPr/>
          <p:nvPr/>
        </p:nvSpPr>
        <p:spPr>
          <a:xfrm>
            <a:off x="4572000" y="404664"/>
            <a:ext cx="43924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1941 года, когда враг уже был под Москвой, было принято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строить оборонительные рубежи в глубоком тылу на берегах рек. На случай, если немцы пойдут вглубь нашей страны, им должны помешать эти оборонительные сооружения. Так появились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Сурский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оборонительный рубеж и Казанский обвод.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07424" y="314096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Чувашии началась масштабная мобилизация населения, во многом сопоставимая с призывом на фронт: оставшихся мужчин, женщин, стариков, подростков призывали на строительство линии обороны — Сурского и Казанского рубежей.</a:t>
            </a:r>
          </a:p>
        </p:txBody>
      </p:sp>
    </p:spTree>
    <p:extLst>
      <p:ext uri="{BB962C8B-B14F-4D97-AF65-F5344CB8AC3E}">
        <p14:creationId xmlns:p14="http://schemas.microsoft.com/office/powerpoint/2010/main" val="2910262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dmin\Desktop\рабочее\1кл 1доп\281217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2" y="159952"/>
            <a:ext cx="9036496" cy="545239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0" y="18864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Оборонительная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была 4 метра в глубину и 6 в ширину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Admin\Desktop\рабочее\1кл 1доп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62" y="117098"/>
            <a:ext cx="8974313" cy="547214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5649491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89461" y="-293315"/>
            <a:ext cx="1484361" cy="230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69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16632"/>
            <a:ext cx="8601823" cy="547260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946967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116632"/>
            <a:ext cx="8712968" cy="5485561"/>
          </a:xfrm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277526" y="384473"/>
            <a:ext cx="27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2002 году в Мордовии </a:t>
            </a:r>
            <a:r>
              <a:rPr lang="ru-RU" dirty="0" smtClean="0">
                <a:solidFill>
                  <a:srgbClr val="FF0000"/>
                </a:solidFill>
              </a:rPr>
              <a:t> поселок </a:t>
            </a:r>
            <a:r>
              <a:rPr lang="ru-RU" dirty="0">
                <a:solidFill>
                  <a:srgbClr val="FF0000"/>
                </a:solidFill>
              </a:rPr>
              <a:t>Ясная Поляна. </a:t>
            </a:r>
          </a:p>
        </p:txBody>
      </p:sp>
    </p:spTree>
    <p:extLst>
      <p:ext uri="{BB962C8B-B14F-4D97-AF65-F5344CB8AC3E}">
        <p14:creationId xmlns:p14="http://schemas.microsoft.com/office/powerpoint/2010/main" val="1038501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7935453" cy="5290303"/>
          </a:xfr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755576" y="548680"/>
            <a:ext cx="440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2010 г. недалеко от моста через реку Суру</a:t>
            </a:r>
          </a:p>
        </p:txBody>
      </p:sp>
    </p:spTree>
    <p:extLst>
      <p:ext uri="{BB962C8B-B14F-4D97-AF65-F5344CB8AC3E}">
        <p14:creationId xmlns:p14="http://schemas.microsoft.com/office/powerpoint/2010/main" val="17735089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185</Words>
  <Application>Microsoft Office PowerPoint</Application>
  <PresentationFormat>Экран (4:3)</PresentationFormat>
  <Paragraphs>22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МБДОУ «Детский сад № 5 «Берёзка» город Алатырь Чувашская республика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Макеты «Сурский оборонительный рубеж»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Valid</cp:lastModifiedBy>
  <cp:revision>35</cp:revision>
  <dcterms:created xsi:type="dcterms:W3CDTF">2020-12-08T16:16:46Z</dcterms:created>
  <dcterms:modified xsi:type="dcterms:W3CDTF">2021-12-09T09:41:01Z</dcterms:modified>
</cp:coreProperties>
</file>