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90" r:id="rId12"/>
    <p:sldId id="271" r:id="rId13"/>
    <p:sldId id="272" r:id="rId14"/>
    <p:sldId id="266" r:id="rId15"/>
    <p:sldId id="267" r:id="rId16"/>
    <p:sldId id="268" r:id="rId17"/>
    <p:sldId id="269" r:id="rId18"/>
    <p:sldId id="270" r:id="rId19"/>
    <p:sldId id="273" r:id="rId20"/>
    <p:sldId id="276" r:id="rId21"/>
    <p:sldId id="291" r:id="rId22"/>
    <p:sldId id="277" r:id="rId23"/>
    <p:sldId id="278" r:id="rId24"/>
    <p:sldId id="279" r:id="rId25"/>
    <p:sldId id="280" r:id="rId26"/>
    <p:sldId id="281" r:id="rId27"/>
    <p:sldId id="274" r:id="rId28"/>
    <p:sldId id="282" r:id="rId29"/>
    <p:sldId id="283" r:id="rId30"/>
    <p:sldId id="284" r:id="rId31"/>
    <p:sldId id="285" r:id="rId32"/>
    <p:sldId id="275" r:id="rId33"/>
    <p:sldId id="28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836713"/>
            <a:ext cx="8458200" cy="2088232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«Путешествие в «страну здоровья»</a:t>
            </a:r>
            <a:endParaRPr lang="ru-RU" sz="60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6866" name="Picture 2" descr="https://avatars.mds.yandex.net/get-pdb/472427/45704e20-09a3-44f0-b91b-fb82ebc47c05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3284984"/>
            <a:ext cx="1920213" cy="288032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miss-katy.com/wp-content/uploads/2017/01/Razvivayushhij-multfilm-raskraska-dlya-malyshej-Moi-igrushki-3-ser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016552" cy="4812809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24744"/>
            <a:ext cx="8304984" cy="4680520"/>
          </a:xfrm>
        </p:spPr>
        <p:txBody>
          <a:bodyPr>
            <a:normAutofit/>
          </a:bodyPr>
          <a:lstStyle/>
          <a:p>
            <a:pPr fontAlgn="base"/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Взлетная полоса             (подтягивание плеч)</a:t>
            </a:r>
            <a:br>
              <a:rPr lang="ru-RU" sz="1800" b="1" dirty="0" smtClean="0">
                <a:latin typeface="Calibri" pitchFamily="34" charset="0"/>
                <a:cs typeface="Calibri" pitchFamily="34" charset="0"/>
              </a:rPr>
            </a:b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Отпускает в небеса         (руки вверх– вниз)</a:t>
            </a:r>
            <a:br>
              <a:rPr lang="ru-RU" sz="1800" b="1" dirty="0" smtClean="0">
                <a:latin typeface="Calibri" pitchFamily="34" charset="0"/>
                <a:cs typeface="Calibri" pitchFamily="34" charset="0"/>
              </a:rPr>
            </a:b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Пассажирский самолет, (руки в стороны, покачивание)</a:t>
            </a:r>
            <a:br>
              <a:rPr lang="ru-RU" sz="1800" b="1" dirty="0" smtClean="0">
                <a:latin typeface="Calibri" pitchFamily="34" charset="0"/>
                <a:cs typeface="Calibri" pitchFamily="34" charset="0"/>
              </a:rPr>
            </a:b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А ведет его пилот.           (круговые движения перед собой)</a:t>
            </a:r>
            <a:br>
              <a:rPr lang="ru-RU" sz="1800" b="1" dirty="0" smtClean="0">
                <a:latin typeface="Calibri" pitchFamily="34" charset="0"/>
                <a:cs typeface="Calibri" pitchFamily="34" charset="0"/>
              </a:rPr>
            </a:b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Вот она – высота,             (руки вверх)</a:t>
            </a:r>
            <a:br>
              <a:rPr lang="ru-RU" sz="1800" b="1" dirty="0" smtClean="0">
                <a:latin typeface="Calibri" pitchFamily="34" charset="0"/>
                <a:cs typeface="Calibri" pitchFamily="34" charset="0"/>
              </a:rPr>
            </a:b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В синем небе – красота! (хлопки над головой, подняться на носки)</a:t>
            </a:r>
            <a:br>
              <a:rPr lang="ru-RU" sz="1800" b="1" dirty="0" smtClean="0">
                <a:latin typeface="Calibri" pitchFamily="34" charset="0"/>
                <a:cs typeface="Calibri" pitchFamily="34" charset="0"/>
              </a:rPr>
            </a:b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Облака цветные,               (круговые движения руками)</a:t>
            </a:r>
            <a:br>
              <a:rPr lang="ru-RU" sz="1800" b="1" dirty="0" smtClean="0">
                <a:latin typeface="Calibri" pitchFamily="34" charset="0"/>
                <a:cs typeface="Calibri" pitchFamily="34" charset="0"/>
              </a:rPr>
            </a:b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Звезды золотые,               (взмахи, руки сжать в кулачки и разжать)</a:t>
            </a:r>
            <a:br>
              <a:rPr lang="ru-RU" sz="1800" b="1" dirty="0" smtClean="0">
                <a:latin typeface="Calibri" pitchFamily="34" charset="0"/>
                <a:cs typeface="Calibri" pitchFamily="34" charset="0"/>
              </a:rPr>
            </a:b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Самолет вперед летит,    (руки вместе перед собой, легкое покачивание)</a:t>
            </a:r>
            <a:br>
              <a:rPr lang="ru-RU" sz="1800" b="1" dirty="0" smtClean="0">
                <a:latin typeface="Calibri" pitchFamily="34" charset="0"/>
                <a:cs typeface="Calibri" pitchFamily="34" charset="0"/>
              </a:rPr>
            </a:b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Солнышко нас веселит,  (сложить ладошки, пальцы развести)    </a:t>
            </a:r>
            <a:br>
              <a:rPr lang="ru-RU" sz="1800" b="1" dirty="0" smtClean="0">
                <a:latin typeface="Calibri" pitchFamily="34" charset="0"/>
                <a:cs typeface="Calibri" pitchFamily="34" charset="0"/>
              </a:rPr>
            </a:b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Все у нас в порядке –       (показать большим пальцем знак) </a:t>
            </a:r>
            <a:br>
              <a:rPr lang="ru-RU" sz="1800" b="1" dirty="0" smtClean="0">
                <a:latin typeface="Calibri" pitchFamily="34" charset="0"/>
                <a:cs typeface="Calibri" pitchFamily="34" charset="0"/>
              </a:rPr>
            </a:b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Делаем посадку.               (присесть)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ru-RU" sz="1800" dirty="0" smtClean="0">
                <a:latin typeface="Calibri" pitchFamily="34" charset="0"/>
                <a:cs typeface="Calibri" pitchFamily="34" charset="0"/>
              </a:rPr>
            </a:br>
            <a:endParaRPr lang="ru-RU" sz="18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755576" y="1124744"/>
            <a:ext cx="7920880" cy="51845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1</a:t>
            </a:r>
          </a:p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«Зарядкино»</a:t>
            </a:r>
            <a:endParaRPr lang="ru-RU" sz="7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23528" y="980728"/>
            <a:ext cx="8496944" cy="50405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2</a:t>
            </a:r>
          </a:p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«Чистюлькино»</a:t>
            </a:r>
            <a:endParaRPr lang="ru-RU" sz="66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mikrobot.ru/images/0215/23771926_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1055934"/>
            <a:ext cx="8064896" cy="4749330"/>
          </a:xfrm>
          <a:prstGeom prst="rect">
            <a:avLst/>
          </a:prstGeom>
          <a:ln w="127000" cap="sq">
            <a:solidFill>
              <a:srgbClr val="FF3399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im0-tub-ru.yandex.net/i?id=cf45311aa935abbea1ae17a27c22ebf4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80728"/>
            <a:ext cx="7524465" cy="5013176"/>
          </a:xfrm>
          <a:prstGeom prst="rect">
            <a:avLst/>
          </a:prstGeom>
          <a:ln w="127000" cap="sq">
            <a:solidFill>
              <a:srgbClr val="00B0F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amic.ru/project/medicine-2016/img/stom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980728"/>
            <a:ext cx="7740352" cy="5160235"/>
          </a:xfrm>
          <a:prstGeom prst="rect">
            <a:avLst/>
          </a:prstGeom>
          <a:ln w="127000" cap="sq">
            <a:solidFill>
              <a:srgbClr val="00B05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images-eu.ssl-images-amazon.com/images/I/41bbPdaje9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9683" y="836712"/>
            <a:ext cx="7482757" cy="4968552"/>
          </a:xfrm>
          <a:prstGeom prst="rect">
            <a:avLst/>
          </a:prstGeom>
          <a:ln w="127000" cap="sq">
            <a:solidFill>
              <a:srgbClr val="FF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://karapuz59.ru/components/com_jshopping/files/img_products/full_interaktivnye_igrushki_ouaps_volshebnoe_zerkalo_mimi_11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692696"/>
            <a:ext cx="5715000" cy="5715000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95536" y="836712"/>
            <a:ext cx="8424936" cy="48245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3</a:t>
            </a:r>
          </a:p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«Закаляйкино»</a:t>
            </a:r>
            <a:endParaRPr lang="ru-RU" sz="66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765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7697" y="1124744"/>
            <a:ext cx="7968608" cy="46085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www.wikihow.com/images_en/thumb/b/b2/Clap-Your-Hands-Step-1-Version-2.jpg/v4-728px-Clap-Your-Hands-Step-1-Version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92696"/>
            <a:ext cx="6934200" cy="5200651"/>
          </a:xfrm>
          <a:prstGeom prst="rect">
            <a:avLst/>
          </a:prstGeom>
          <a:ln w="127000" cap="sq">
            <a:solidFill>
              <a:srgbClr val="0070C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259632" y="2060848"/>
            <a:ext cx="6432550" cy="2573337"/>
          </a:xfrm>
          <a:prstGeom prst="rect">
            <a:avLst/>
          </a:prstGeom>
          <a:solidFill>
            <a:srgbClr val="FFFFFF"/>
          </a:solidFill>
          <a:ln w="57150">
            <a:solidFill>
              <a:srgbClr val="C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4" name="Прямая соединительная линия 3"/>
          <p:cNvCxnSpPr>
            <a:stCxn id="1026" idx="0"/>
            <a:endCxn id="1026" idx="2"/>
          </p:cNvCxnSpPr>
          <p:nvPr/>
        </p:nvCxnSpPr>
        <p:spPr>
          <a:xfrm>
            <a:off x="4475907" y="2060848"/>
            <a:ext cx="0" cy="2573337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miss-katy.com/wp-content/uploads/2017/01/Razvivayushhij-multfilm-raskraska-dlya-malyshej-Moi-igrushki-3-ser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016552" cy="4812809"/>
          </a:xfrm>
          <a:prstGeom prst="rect">
            <a:avLst/>
          </a:prstGeom>
          <a:ln w="127000" cap="sq">
            <a:solidFill>
              <a:srgbClr val="0070C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23528" y="5157192"/>
            <a:ext cx="2304256" cy="122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002060"/>
                </a:solidFill>
              </a:rPr>
              <a:t>В-в-в-в-в-в-в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kladraz.ru/images/photos/413d1c02fadc3d07904bbc992b2e91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620688"/>
            <a:ext cx="6552728" cy="5832648"/>
          </a:xfrm>
          <a:prstGeom prst="rect">
            <a:avLst/>
          </a:prstGeom>
          <a:ln w="127000" cap="sq">
            <a:solidFill>
              <a:srgbClr val="7030A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899592" y="5085184"/>
            <a:ext cx="2304256" cy="144016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00B050"/>
                </a:solidFill>
              </a:rPr>
              <a:t>З-з-з-з-з-з-з-з-з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st2.depositphotos.com/2633985/10279/v/950/depositphotos_102795308-stock-illustration-cute-bugs-s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548680"/>
            <a:ext cx="6696743" cy="5499992"/>
          </a:xfrm>
          <a:prstGeom prst="rect">
            <a:avLst/>
          </a:prstGeom>
          <a:ln w="127000" cap="sq">
            <a:solidFill>
              <a:srgbClr val="FF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899592" y="4797152"/>
            <a:ext cx="2664296" cy="15121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Ж-ж-ж-ж-ж-ж-ж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im0-tub-ru.yandex.net/i?id=d2426aa278072fa38fcedd926743b27a&amp;n=13&amp;exp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32656"/>
            <a:ext cx="5040560" cy="6109772"/>
          </a:xfrm>
          <a:prstGeom prst="rect">
            <a:avLst/>
          </a:prstGeom>
          <a:ln w="127000" cap="sq">
            <a:solidFill>
              <a:srgbClr val="FFFF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67544" y="5013176"/>
            <a:ext cx="2808312" cy="16561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CC3300"/>
                </a:solidFill>
              </a:rPr>
              <a:t>Р-р-р-р-р-р-р-р</a:t>
            </a:r>
            <a:endParaRPr lang="ru-RU" sz="2800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8" name="Picture 6" descr="https://png.pngtree.com/element_origin_min_pic/17/03/01/aa52e5e4c86d8379c129f3bc573277f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620688"/>
            <a:ext cx="5983069" cy="5904656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827584" y="4797152"/>
            <a:ext cx="2592288" cy="16561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0070C0"/>
                </a:solidFill>
              </a:rPr>
              <a:t>С-с-с-с-с-с-с-с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51520" y="980728"/>
            <a:ext cx="8892480" cy="48245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4</a:t>
            </a:r>
          </a:p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«Витаминкино»</a:t>
            </a:r>
            <a:endParaRPr lang="ru-RU" sz="66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оксанаигорь\Desktop\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оксанаигорь\Desktop\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3.depositphotos.com/1005091/214/v/950/depositphotos_2147950-stock-illustration-cartoon-fruits-collection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9"/>
            <a:ext cx="7694173" cy="5688632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оксанаигорь\Desktop\img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оксанаигорь\Desktop\img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683568" y="1124744"/>
            <a:ext cx="7992888" cy="51845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5</a:t>
            </a:r>
          </a:p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«Улыбайкино»</a:t>
            </a:r>
            <a:endParaRPr lang="ru-RU" sz="66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132857"/>
            <a:ext cx="8458200" cy="3168351"/>
          </a:xfrm>
        </p:spPr>
        <p:txBody>
          <a:bodyPr>
            <a:noAutofit/>
          </a:bodyPr>
          <a:lstStyle/>
          <a:p>
            <a:pPr algn="ctr"/>
            <a:r>
              <a:rPr lang="ru-RU" sz="20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Всё!</a:t>
            </a:r>
            <a:endParaRPr lang="ru-RU" sz="200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best-lady.com/wp-content/uploads/2015/09/tvoro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92696"/>
            <a:ext cx="7620000" cy="5038726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www.y-oman.com/cms/wp-content/uploads/2015/01/Fis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936" y="1094317"/>
            <a:ext cx="7174432" cy="478295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4.bp.blogspot.com/-faRyg-GJj8U/UKHohD0bV-I/AAAAAAAAAQo/mIHsfSCi-RI/s1600/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7884368" cy="5124839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banner2.kisspng.com/20180219/eie/kisspng-tooth-brushing-dentistry-cartoon-toothbrush-mother-and-daughter-brush-your-teeth-5a8acf70c91b54.29770459151904651282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620688"/>
            <a:ext cx="6992355" cy="576064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ozr-dou13.edumsko.ru/uploads/1900/1886/section/375632/zakalivanie-2.jpg?15149059376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8262693" cy="4176464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755576" y="4581128"/>
            <a:ext cx="3312368" cy="1728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1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«Зарядкино»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611560" y="2348880"/>
            <a:ext cx="3456384" cy="18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2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«Чистюлькино»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843808" y="620688"/>
            <a:ext cx="3456384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3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«Закаляйкино»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4048" y="2276872"/>
            <a:ext cx="3600400" cy="1656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4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«Витаминкино»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932040" y="4581128"/>
            <a:ext cx="3600400" cy="18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5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«Улыбайкино»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8" name="Стрелка вверх 7"/>
          <p:cNvSpPr/>
          <p:nvPr/>
        </p:nvSpPr>
        <p:spPr>
          <a:xfrm>
            <a:off x="1619672" y="4221088"/>
            <a:ext cx="288032" cy="36004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углом 8"/>
          <p:cNvSpPr/>
          <p:nvPr/>
        </p:nvSpPr>
        <p:spPr>
          <a:xfrm>
            <a:off x="1907704" y="1628800"/>
            <a:ext cx="576064" cy="504056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право стрелка 9"/>
          <p:cNvSpPr/>
          <p:nvPr/>
        </p:nvSpPr>
        <p:spPr>
          <a:xfrm>
            <a:off x="6732240" y="1700808"/>
            <a:ext cx="432048" cy="50405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7164288" y="4149080"/>
            <a:ext cx="2880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232</TotalTime>
  <Words>60</Words>
  <Application>Microsoft Office PowerPoint</Application>
  <PresentationFormat>Экран (4:3)</PresentationFormat>
  <Paragraphs>28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8" baseType="lpstr">
      <vt:lpstr>Calibri</vt:lpstr>
      <vt:lpstr>Franklin Gothic Book</vt:lpstr>
      <vt:lpstr>Franklin Gothic Medium</vt:lpstr>
      <vt:lpstr>Wingdings 2</vt:lpstr>
      <vt:lpstr>Трек</vt:lpstr>
      <vt:lpstr>«Путешествие в «страну здоровья»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Взлетная полоса             (подтягивание плеч) Отпускает в небеса         (руки вверх– вниз) Пассажирский самолет, (руки в стороны, покачивание) А ведет его пилот.           (круговые движения перед собой) Вот она – высота,             (руки вверх) В синем небе – красота! (хлопки над головой, подняться на носки) Облака цветные,               (круговые движения руками) Звезды золотые,               (взмахи, руки сжать в кулачки и разжать) Самолет вперед летит,    (руки вместе перед собой, легкое покачивание) Солнышко нас веселит,  (сложить ладошки, пальцы развести)     Все у нас в порядке –       (показать большим пальцем знак)  Делаем посадку.               (присесть)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Всё!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«Путешествие в «страну здоровья»</dc:title>
  <dc:creator>оксанаигорь</dc:creator>
  <cp:lastModifiedBy>User</cp:lastModifiedBy>
  <cp:revision>23</cp:revision>
  <dcterms:created xsi:type="dcterms:W3CDTF">2018-11-25T11:41:22Z</dcterms:created>
  <dcterms:modified xsi:type="dcterms:W3CDTF">2020-09-09T18:53:18Z</dcterms:modified>
</cp:coreProperties>
</file>