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</p:sldMasterIdLst>
  <p:notesMasterIdLst>
    <p:notesMasterId r:id="rId24"/>
  </p:notesMasterIdLst>
  <p:sldIdLst>
    <p:sldId id="256" r:id="rId2"/>
    <p:sldId id="257" r:id="rId3"/>
    <p:sldId id="258" r:id="rId4"/>
    <p:sldId id="312" r:id="rId5"/>
    <p:sldId id="313" r:id="rId6"/>
    <p:sldId id="314" r:id="rId7"/>
    <p:sldId id="315" r:id="rId8"/>
    <p:sldId id="316" r:id="rId9"/>
    <p:sldId id="317" r:id="rId10"/>
    <p:sldId id="259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</p:sldIdLst>
  <p:sldSz cx="9144000" cy="5143500" type="screen16x9"/>
  <p:notesSz cx="6858000" cy="9144000"/>
  <p:embeddedFontLst>
    <p:embeddedFont>
      <p:font typeface="Anaheim" panose="020B0604020202020204" charset="0"/>
      <p:regular r:id="rId25"/>
      <p:bold r:id="rId26"/>
    </p:embeddedFont>
    <p:embeddedFont>
      <p:font typeface="Arial Narrow" panose="020B0606020202030204" pitchFamily="34" charset="0"/>
      <p:regular r:id="rId27"/>
      <p:bold r:id="rId28"/>
      <p:italic r:id="rId29"/>
      <p:boldItalic r:id="rId30"/>
    </p:embeddedFont>
    <p:embeddedFont>
      <p:font typeface="Heebo" pitchFamily="2" charset="-79"/>
      <p:regular r:id="rId31"/>
      <p:bold r:id="rId32"/>
    </p:embeddedFont>
    <p:embeddedFont>
      <p:font typeface="Noto Sans" panose="020B0502040504090204" pitchFamily="3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736994D-8228-4059-AD7E-3FD1FD25CC64}">
  <a:tblStyle styleId="{D736994D-8228-4059-AD7E-3FD1FD25CC6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F71258B-2014-4848-8A93-9EA4E179A827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2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3" name="Google Shape;1563;g2586ef7bddd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4" name="Google Shape;1564;g2586ef7bddd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2" name="Google Shape;1602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2" name="Google Shape;1602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79303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2" name="Google Shape;1602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56998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2" name="Google Shape;1602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5462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2" name="Google Shape;1602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11946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2" name="Google Shape;1602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86474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2" name="Google Shape;1602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5784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2" name="Google Shape;1602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30754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2" name="Google Shape;1602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54633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2" name="Google Shape;1602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730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9" name="Google Shape;1569;g1e4cba77c64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0" name="Google Shape;1570;g1e4cba77c64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2" name="Google Shape;1602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63333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2" name="Google Shape;1602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13119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3" name="Google Shape;1563;g2586ef7bddd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4" name="Google Shape;1564;g2586ef7bddd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91364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Google Shape;1578;g2586ef7bddd_0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9" name="Google Shape;1579;g2586ef7bddd_0_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Google Shape;1578;g2586ef7bddd_0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9" name="Google Shape;1579;g2586ef7bddd_0_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6334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Google Shape;1578;g2586ef7bddd_0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9" name="Google Shape;1579;g2586ef7bddd_0_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26605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Google Shape;1578;g2586ef7bddd_0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9" name="Google Shape;1579;g2586ef7bddd_0_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92380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Google Shape;1578;g2586ef7bddd_0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9" name="Google Shape;1579;g2586ef7bddd_0_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13761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Google Shape;1578;g2586ef7bddd_0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9" name="Google Shape;1579;g2586ef7bddd_0_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 dirty="0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834660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Google Shape;1578;g2586ef7bddd_0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9" name="Google Shape;1579;g2586ef7bddd_0_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 dirty="0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98784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8700" y="3750"/>
            <a:ext cx="9161400" cy="5160300"/>
            <a:chOff x="-8700" y="3750"/>
            <a:chExt cx="9161400" cy="5160300"/>
          </a:xfrm>
        </p:grpSpPr>
        <p:grpSp>
          <p:nvGrpSpPr>
            <p:cNvPr id="10" name="Google Shape;10;p2"/>
            <p:cNvGrpSpPr/>
            <p:nvPr/>
          </p:nvGrpSpPr>
          <p:grpSpPr>
            <a:xfrm>
              <a:off x="334175" y="3750"/>
              <a:ext cx="8475647" cy="5160300"/>
              <a:chOff x="334175" y="3750"/>
              <a:chExt cx="8475647" cy="5160300"/>
            </a:xfrm>
          </p:grpSpPr>
          <p:cxnSp>
            <p:nvCxnSpPr>
              <p:cNvPr id="11" name="Google Shape;11;p2"/>
              <p:cNvCxnSpPr/>
              <p:nvPr/>
            </p:nvCxnSpPr>
            <p:spPr>
              <a:xfrm>
                <a:off x="33417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" name="Google Shape;12;p2"/>
              <p:cNvCxnSpPr/>
              <p:nvPr/>
            </p:nvCxnSpPr>
            <p:spPr>
              <a:xfrm>
                <a:off x="687327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" name="Google Shape;13;p2"/>
              <p:cNvCxnSpPr/>
              <p:nvPr/>
            </p:nvCxnSpPr>
            <p:spPr>
              <a:xfrm>
                <a:off x="1040479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" name="Google Shape;14;p2"/>
              <p:cNvCxnSpPr/>
              <p:nvPr/>
            </p:nvCxnSpPr>
            <p:spPr>
              <a:xfrm>
                <a:off x="1393631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" name="Google Shape;15;p2"/>
              <p:cNvCxnSpPr/>
              <p:nvPr/>
            </p:nvCxnSpPr>
            <p:spPr>
              <a:xfrm>
                <a:off x="1746783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6" name="Google Shape;16;p2"/>
              <p:cNvCxnSpPr/>
              <p:nvPr/>
            </p:nvCxnSpPr>
            <p:spPr>
              <a:xfrm>
                <a:off x="209993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" name="Google Shape;17;p2"/>
              <p:cNvCxnSpPr/>
              <p:nvPr/>
            </p:nvCxnSpPr>
            <p:spPr>
              <a:xfrm>
                <a:off x="2453087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" name="Google Shape;18;p2"/>
              <p:cNvCxnSpPr/>
              <p:nvPr/>
            </p:nvCxnSpPr>
            <p:spPr>
              <a:xfrm>
                <a:off x="2806239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9" name="Google Shape;19;p2"/>
              <p:cNvCxnSpPr/>
              <p:nvPr/>
            </p:nvCxnSpPr>
            <p:spPr>
              <a:xfrm>
                <a:off x="3159391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" name="Google Shape;20;p2"/>
              <p:cNvCxnSpPr/>
              <p:nvPr/>
            </p:nvCxnSpPr>
            <p:spPr>
              <a:xfrm>
                <a:off x="3512543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" name="Google Shape;21;p2"/>
              <p:cNvCxnSpPr/>
              <p:nvPr/>
            </p:nvCxnSpPr>
            <p:spPr>
              <a:xfrm>
                <a:off x="386569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" name="Google Shape;22;p2"/>
              <p:cNvCxnSpPr/>
              <p:nvPr/>
            </p:nvCxnSpPr>
            <p:spPr>
              <a:xfrm>
                <a:off x="421884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" name="Google Shape;23;p2"/>
              <p:cNvCxnSpPr/>
              <p:nvPr/>
            </p:nvCxnSpPr>
            <p:spPr>
              <a:xfrm>
                <a:off x="457199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" name="Google Shape;24;p2"/>
              <p:cNvCxnSpPr/>
              <p:nvPr/>
            </p:nvCxnSpPr>
            <p:spPr>
              <a:xfrm>
                <a:off x="492515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" name="Google Shape;25;p2"/>
              <p:cNvCxnSpPr/>
              <p:nvPr/>
            </p:nvCxnSpPr>
            <p:spPr>
              <a:xfrm>
                <a:off x="527830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" name="Google Shape;26;p2"/>
              <p:cNvCxnSpPr/>
              <p:nvPr/>
            </p:nvCxnSpPr>
            <p:spPr>
              <a:xfrm>
                <a:off x="5631454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" name="Google Shape;27;p2"/>
              <p:cNvCxnSpPr/>
              <p:nvPr/>
            </p:nvCxnSpPr>
            <p:spPr>
              <a:xfrm>
                <a:off x="598460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" name="Google Shape;28;p2"/>
              <p:cNvCxnSpPr/>
              <p:nvPr/>
            </p:nvCxnSpPr>
            <p:spPr>
              <a:xfrm>
                <a:off x="633775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" name="Google Shape;29;p2"/>
              <p:cNvCxnSpPr/>
              <p:nvPr/>
            </p:nvCxnSpPr>
            <p:spPr>
              <a:xfrm>
                <a:off x="669091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" name="Google Shape;30;p2"/>
              <p:cNvCxnSpPr/>
              <p:nvPr/>
            </p:nvCxnSpPr>
            <p:spPr>
              <a:xfrm>
                <a:off x="704406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" name="Google Shape;31;p2"/>
              <p:cNvCxnSpPr/>
              <p:nvPr/>
            </p:nvCxnSpPr>
            <p:spPr>
              <a:xfrm>
                <a:off x="7397214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" name="Google Shape;32;p2"/>
              <p:cNvCxnSpPr/>
              <p:nvPr/>
            </p:nvCxnSpPr>
            <p:spPr>
              <a:xfrm>
                <a:off x="775036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" name="Google Shape;33;p2"/>
              <p:cNvCxnSpPr/>
              <p:nvPr/>
            </p:nvCxnSpPr>
            <p:spPr>
              <a:xfrm>
                <a:off x="810351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" name="Google Shape;34;p2"/>
              <p:cNvCxnSpPr/>
              <p:nvPr/>
            </p:nvCxnSpPr>
            <p:spPr>
              <a:xfrm>
                <a:off x="845667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" name="Google Shape;35;p2"/>
              <p:cNvCxnSpPr/>
              <p:nvPr/>
            </p:nvCxnSpPr>
            <p:spPr>
              <a:xfrm>
                <a:off x="880982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6" name="Google Shape;36;p2"/>
            <p:cNvCxnSpPr/>
            <p:nvPr/>
          </p:nvCxnSpPr>
          <p:spPr>
            <a:xfrm>
              <a:off x="-8700" y="29261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" name="Google Shape;37;p2"/>
            <p:cNvCxnSpPr/>
            <p:nvPr/>
          </p:nvCxnSpPr>
          <p:spPr>
            <a:xfrm>
              <a:off x="-8700" y="7034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" name="Google Shape;38;p2"/>
            <p:cNvCxnSpPr/>
            <p:nvPr/>
          </p:nvCxnSpPr>
          <p:spPr>
            <a:xfrm>
              <a:off x="-8700" y="10523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" name="Google Shape;39;p2"/>
            <p:cNvCxnSpPr/>
            <p:nvPr/>
          </p:nvCxnSpPr>
          <p:spPr>
            <a:xfrm>
              <a:off x="-8700" y="14631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" name="Google Shape;40;p2"/>
            <p:cNvCxnSpPr/>
            <p:nvPr/>
          </p:nvCxnSpPr>
          <p:spPr>
            <a:xfrm>
              <a:off x="-8700" y="18345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1" name="Google Shape;41;p2"/>
            <p:cNvCxnSpPr/>
            <p:nvPr/>
          </p:nvCxnSpPr>
          <p:spPr>
            <a:xfrm>
              <a:off x="-8700" y="22453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" name="Google Shape;42;p2"/>
            <p:cNvCxnSpPr/>
            <p:nvPr/>
          </p:nvCxnSpPr>
          <p:spPr>
            <a:xfrm>
              <a:off x="-8700" y="25942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" name="Google Shape;43;p2"/>
            <p:cNvCxnSpPr/>
            <p:nvPr/>
          </p:nvCxnSpPr>
          <p:spPr>
            <a:xfrm>
              <a:off x="-8700" y="30050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" name="Google Shape;44;p2"/>
            <p:cNvCxnSpPr/>
            <p:nvPr/>
          </p:nvCxnSpPr>
          <p:spPr>
            <a:xfrm>
              <a:off x="-8700" y="33764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" name="Google Shape;45;p2"/>
            <p:cNvCxnSpPr/>
            <p:nvPr/>
          </p:nvCxnSpPr>
          <p:spPr>
            <a:xfrm>
              <a:off x="-8700" y="37872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" name="Google Shape;46;p2"/>
            <p:cNvCxnSpPr/>
            <p:nvPr/>
          </p:nvCxnSpPr>
          <p:spPr>
            <a:xfrm>
              <a:off x="-8700" y="41361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" name="Google Shape;47;p2"/>
            <p:cNvCxnSpPr/>
            <p:nvPr/>
          </p:nvCxnSpPr>
          <p:spPr>
            <a:xfrm>
              <a:off x="-8700" y="454701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" name="Google Shape;48;p2"/>
            <p:cNvCxnSpPr/>
            <p:nvPr/>
          </p:nvCxnSpPr>
          <p:spPr>
            <a:xfrm>
              <a:off x="-8700" y="48508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9" name="Google Shape;49;p2"/>
          <p:cNvGrpSpPr/>
          <p:nvPr/>
        </p:nvGrpSpPr>
        <p:grpSpPr>
          <a:xfrm>
            <a:off x="275216" y="116588"/>
            <a:ext cx="8406168" cy="4740375"/>
            <a:chOff x="155350" y="201563"/>
            <a:chExt cx="8686750" cy="4740375"/>
          </a:xfrm>
        </p:grpSpPr>
        <p:sp>
          <p:nvSpPr>
            <p:cNvPr id="50" name="Google Shape;50;p2"/>
            <p:cNvSpPr/>
            <p:nvPr/>
          </p:nvSpPr>
          <p:spPr>
            <a:xfrm>
              <a:off x="849450" y="201563"/>
              <a:ext cx="1676400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772350" y="201563"/>
              <a:ext cx="1676400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4695250" y="201563"/>
              <a:ext cx="1676400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6618150" y="201563"/>
              <a:ext cx="1676400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4" name="Google Shape;54;p2"/>
            <p:cNvGrpSpPr/>
            <p:nvPr/>
          </p:nvGrpSpPr>
          <p:grpSpPr>
            <a:xfrm>
              <a:off x="155350" y="382538"/>
              <a:ext cx="8686750" cy="4559400"/>
              <a:chOff x="155350" y="382538"/>
              <a:chExt cx="8686750" cy="4559400"/>
            </a:xfrm>
          </p:grpSpPr>
          <p:sp>
            <p:nvSpPr>
              <p:cNvPr id="55" name="Google Shape;55;p2"/>
              <p:cNvSpPr/>
              <p:nvPr/>
            </p:nvSpPr>
            <p:spPr>
              <a:xfrm>
                <a:off x="302000" y="382538"/>
                <a:ext cx="8540100" cy="4559400"/>
              </a:xfrm>
              <a:prstGeom prst="roundRect">
                <a:avLst>
                  <a:gd name="adj" fmla="val 2747"/>
                </a:avLst>
              </a:prstGeom>
              <a:solidFill>
                <a:schemeClr val="accent4"/>
              </a:solidFill>
              <a:ln>
                <a:noFill/>
              </a:ln>
              <a:effectLst>
                <a:outerShdw dist="57150" dir="2400000" algn="bl" rotWithShape="0">
                  <a:schemeClr val="dk1">
                    <a:alpha val="7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56" name="Google Shape;56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55350" y="640650"/>
                <a:ext cx="291950" cy="275537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7" name="Google Shape;57;p2"/>
              <p:cNvPicPr preferRelativeResize="0"/>
              <p:nvPr/>
            </p:nvPicPr>
            <p:blipFill rotWithShape="1">
              <a:blip r:embed="rId2">
                <a:alphaModFix/>
              </a:blip>
              <a:srcRect b="53499"/>
              <a:stretch/>
            </p:blipFill>
            <p:spPr>
              <a:xfrm>
                <a:off x="155350" y="3402600"/>
                <a:ext cx="291950" cy="128124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58" name="Google Shape;58;p2"/>
          <p:cNvSpPr txBox="1">
            <a:spLocks noGrp="1"/>
          </p:cNvSpPr>
          <p:nvPr>
            <p:ph type="ctrTitle"/>
          </p:nvPr>
        </p:nvSpPr>
        <p:spPr>
          <a:xfrm>
            <a:off x="1391350" y="1383775"/>
            <a:ext cx="6361500" cy="1707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2"/>
          <p:cNvSpPr txBox="1">
            <a:spLocks noGrp="1"/>
          </p:cNvSpPr>
          <p:nvPr>
            <p:ph type="subTitle" idx="1"/>
          </p:nvPr>
        </p:nvSpPr>
        <p:spPr>
          <a:xfrm>
            <a:off x="1391385" y="3283925"/>
            <a:ext cx="63615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oogle Shape;217;p6"/>
          <p:cNvGrpSpPr/>
          <p:nvPr/>
        </p:nvGrpSpPr>
        <p:grpSpPr>
          <a:xfrm>
            <a:off x="-8700" y="3750"/>
            <a:ext cx="9161400" cy="5160300"/>
            <a:chOff x="-8700" y="3750"/>
            <a:chExt cx="9161400" cy="5160300"/>
          </a:xfrm>
        </p:grpSpPr>
        <p:grpSp>
          <p:nvGrpSpPr>
            <p:cNvPr id="218" name="Google Shape;218;p6"/>
            <p:cNvGrpSpPr/>
            <p:nvPr/>
          </p:nvGrpSpPr>
          <p:grpSpPr>
            <a:xfrm>
              <a:off x="334175" y="3750"/>
              <a:ext cx="8475647" cy="5160300"/>
              <a:chOff x="334175" y="3750"/>
              <a:chExt cx="8475647" cy="5160300"/>
            </a:xfrm>
          </p:grpSpPr>
          <p:cxnSp>
            <p:nvCxnSpPr>
              <p:cNvPr id="219" name="Google Shape;219;p6"/>
              <p:cNvCxnSpPr/>
              <p:nvPr/>
            </p:nvCxnSpPr>
            <p:spPr>
              <a:xfrm>
                <a:off x="33417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0" name="Google Shape;220;p6"/>
              <p:cNvCxnSpPr/>
              <p:nvPr/>
            </p:nvCxnSpPr>
            <p:spPr>
              <a:xfrm>
                <a:off x="687327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1" name="Google Shape;221;p6"/>
              <p:cNvCxnSpPr/>
              <p:nvPr/>
            </p:nvCxnSpPr>
            <p:spPr>
              <a:xfrm>
                <a:off x="1040479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2" name="Google Shape;222;p6"/>
              <p:cNvCxnSpPr/>
              <p:nvPr/>
            </p:nvCxnSpPr>
            <p:spPr>
              <a:xfrm>
                <a:off x="1393631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3" name="Google Shape;223;p6"/>
              <p:cNvCxnSpPr/>
              <p:nvPr/>
            </p:nvCxnSpPr>
            <p:spPr>
              <a:xfrm>
                <a:off x="1746783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4" name="Google Shape;224;p6"/>
              <p:cNvCxnSpPr/>
              <p:nvPr/>
            </p:nvCxnSpPr>
            <p:spPr>
              <a:xfrm>
                <a:off x="209993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5" name="Google Shape;225;p6"/>
              <p:cNvCxnSpPr/>
              <p:nvPr/>
            </p:nvCxnSpPr>
            <p:spPr>
              <a:xfrm>
                <a:off x="2453087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6" name="Google Shape;226;p6"/>
              <p:cNvCxnSpPr/>
              <p:nvPr/>
            </p:nvCxnSpPr>
            <p:spPr>
              <a:xfrm>
                <a:off x="2806239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7" name="Google Shape;227;p6"/>
              <p:cNvCxnSpPr/>
              <p:nvPr/>
            </p:nvCxnSpPr>
            <p:spPr>
              <a:xfrm>
                <a:off x="3159391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8" name="Google Shape;228;p6"/>
              <p:cNvCxnSpPr/>
              <p:nvPr/>
            </p:nvCxnSpPr>
            <p:spPr>
              <a:xfrm>
                <a:off x="3512543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9" name="Google Shape;229;p6"/>
              <p:cNvCxnSpPr/>
              <p:nvPr/>
            </p:nvCxnSpPr>
            <p:spPr>
              <a:xfrm>
                <a:off x="386569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0" name="Google Shape;230;p6"/>
              <p:cNvCxnSpPr/>
              <p:nvPr/>
            </p:nvCxnSpPr>
            <p:spPr>
              <a:xfrm>
                <a:off x="421884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1" name="Google Shape;231;p6"/>
              <p:cNvCxnSpPr/>
              <p:nvPr/>
            </p:nvCxnSpPr>
            <p:spPr>
              <a:xfrm>
                <a:off x="457199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2" name="Google Shape;232;p6"/>
              <p:cNvCxnSpPr/>
              <p:nvPr/>
            </p:nvCxnSpPr>
            <p:spPr>
              <a:xfrm>
                <a:off x="492515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3" name="Google Shape;233;p6"/>
              <p:cNvCxnSpPr/>
              <p:nvPr/>
            </p:nvCxnSpPr>
            <p:spPr>
              <a:xfrm>
                <a:off x="527830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4" name="Google Shape;234;p6"/>
              <p:cNvCxnSpPr/>
              <p:nvPr/>
            </p:nvCxnSpPr>
            <p:spPr>
              <a:xfrm>
                <a:off x="5631454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5" name="Google Shape;235;p6"/>
              <p:cNvCxnSpPr/>
              <p:nvPr/>
            </p:nvCxnSpPr>
            <p:spPr>
              <a:xfrm>
                <a:off x="598460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6" name="Google Shape;236;p6"/>
              <p:cNvCxnSpPr/>
              <p:nvPr/>
            </p:nvCxnSpPr>
            <p:spPr>
              <a:xfrm>
                <a:off x="633775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7" name="Google Shape;237;p6"/>
              <p:cNvCxnSpPr/>
              <p:nvPr/>
            </p:nvCxnSpPr>
            <p:spPr>
              <a:xfrm>
                <a:off x="669091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8" name="Google Shape;238;p6"/>
              <p:cNvCxnSpPr/>
              <p:nvPr/>
            </p:nvCxnSpPr>
            <p:spPr>
              <a:xfrm>
                <a:off x="704406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39" name="Google Shape;239;p6"/>
              <p:cNvCxnSpPr/>
              <p:nvPr/>
            </p:nvCxnSpPr>
            <p:spPr>
              <a:xfrm>
                <a:off x="7397214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0" name="Google Shape;240;p6"/>
              <p:cNvCxnSpPr/>
              <p:nvPr/>
            </p:nvCxnSpPr>
            <p:spPr>
              <a:xfrm>
                <a:off x="775036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1" name="Google Shape;241;p6"/>
              <p:cNvCxnSpPr/>
              <p:nvPr/>
            </p:nvCxnSpPr>
            <p:spPr>
              <a:xfrm>
                <a:off x="810351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2" name="Google Shape;242;p6"/>
              <p:cNvCxnSpPr/>
              <p:nvPr/>
            </p:nvCxnSpPr>
            <p:spPr>
              <a:xfrm>
                <a:off x="845667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3" name="Google Shape;243;p6"/>
              <p:cNvCxnSpPr/>
              <p:nvPr/>
            </p:nvCxnSpPr>
            <p:spPr>
              <a:xfrm>
                <a:off x="880982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44" name="Google Shape;244;p6"/>
            <p:cNvCxnSpPr/>
            <p:nvPr/>
          </p:nvCxnSpPr>
          <p:spPr>
            <a:xfrm>
              <a:off x="-8700" y="29261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" name="Google Shape;245;p6"/>
            <p:cNvCxnSpPr/>
            <p:nvPr/>
          </p:nvCxnSpPr>
          <p:spPr>
            <a:xfrm>
              <a:off x="-8700" y="7034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" name="Google Shape;246;p6"/>
            <p:cNvCxnSpPr/>
            <p:nvPr/>
          </p:nvCxnSpPr>
          <p:spPr>
            <a:xfrm>
              <a:off x="-8700" y="10523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7" name="Google Shape;247;p6"/>
            <p:cNvCxnSpPr/>
            <p:nvPr/>
          </p:nvCxnSpPr>
          <p:spPr>
            <a:xfrm>
              <a:off x="-8700" y="14631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8" name="Google Shape;248;p6"/>
            <p:cNvCxnSpPr/>
            <p:nvPr/>
          </p:nvCxnSpPr>
          <p:spPr>
            <a:xfrm>
              <a:off x="-8700" y="18345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9" name="Google Shape;249;p6"/>
            <p:cNvCxnSpPr/>
            <p:nvPr/>
          </p:nvCxnSpPr>
          <p:spPr>
            <a:xfrm>
              <a:off x="-8700" y="22453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0" name="Google Shape;250;p6"/>
            <p:cNvCxnSpPr/>
            <p:nvPr/>
          </p:nvCxnSpPr>
          <p:spPr>
            <a:xfrm>
              <a:off x="-8700" y="25942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1" name="Google Shape;251;p6"/>
            <p:cNvCxnSpPr/>
            <p:nvPr/>
          </p:nvCxnSpPr>
          <p:spPr>
            <a:xfrm>
              <a:off x="-8700" y="30050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2" name="Google Shape;252;p6"/>
            <p:cNvCxnSpPr/>
            <p:nvPr/>
          </p:nvCxnSpPr>
          <p:spPr>
            <a:xfrm>
              <a:off x="-8700" y="33764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3" name="Google Shape;253;p6"/>
            <p:cNvCxnSpPr/>
            <p:nvPr/>
          </p:nvCxnSpPr>
          <p:spPr>
            <a:xfrm>
              <a:off x="-8700" y="37872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4" name="Google Shape;254;p6"/>
            <p:cNvCxnSpPr/>
            <p:nvPr/>
          </p:nvCxnSpPr>
          <p:spPr>
            <a:xfrm>
              <a:off x="-8700" y="41361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5" name="Google Shape;255;p6"/>
            <p:cNvCxnSpPr/>
            <p:nvPr/>
          </p:nvCxnSpPr>
          <p:spPr>
            <a:xfrm>
              <a:off x="-8700" y="454701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6" name="Google Shape;256;p6"/>
            <p:cNvCxnSpPr/>
            <p:nvPr/>
          </p:nvCxnSpPr>
          <p:spPr>
            <a:xfrm>
              <a:off x="-8700" y="48508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57" name="Google Shape;257;p6"/>
          <p:cNvGrpSpPr/>
          <p:nvPr/>
        </p:nvGrpSpPr>
        <p:grpSpPr>
          <a:xfrm>
            <a:off x="275216" y="116588"/>
            <a:ext cx="8406168" cy="4740375"/>
            <a:chOff x="155350" y="201563"/>
            <a:chExt cx="8686750" cy="4740375"/>
          </a:xfrm>
        </p:grpSpPr>
        <p:sp>
          <p:nvSpPr>
            <p:cNvPr id="258" name="Google Shape;258;p6"/>
            <p:cNvSpPr/>
            <p:nvPr/>
          </p:nvSpPr>
          <p:spPr>
            <a:xfrm>
              <a:off x="6618150" y="201563"/>
              <a:ext cx="1676400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9" name="Google Shape;259;p6"/>
            <p:cNvGrpSpPr/>
            <p:nvPr/>
          </p:nvGrpSpPr>
          <p:grpSpPr>
            <a:xfrm>
              <a:off x="155350" y="382538"/>
              <a:ext cx="8686750" cy="4559400"/>
              <a:chOff x="155350" y="382538"/>
              <a:chExt cx="8686750" cy="4559400"/>
            </a:xfrm>
          </p:grpSpPr>
          <p:sp>
            <p:nvSpPr>
              <p:cNvPr id="260" name="Google Shape;260;p6"/>
              <p:cNvSpPr/>
              <p:nvPr/>
            </p:nvSpPr>
            <p:spPr>
              <a:xfrm>
                <a:off x="302000" y="382538"/>
                <a:ext cx="8540100" cy="4559400"/>
              </a:xfrm>
              <a:prstGeom prst="roundRect">
                <a:avLst>
                  <a:gd name="adj" fmla="val 2747"/>
                </a:avLst>
              </a:prstGeom>
              <a:solidFill>
                <a:schemeClr val="accent4"/>
              </a:solidFill>
              <a:ln>
                <a:noFill/>
              </a:ln>
              <a:effectLst>
                <a:outerShdw dist="57150" dir="2400000" algn="bl" rotWithShape="0">
                  <a:schemeClr val="dk1">
                    <a:alpha val="7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261" name="Google Shape;261;p6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55350" y="640650"/>
                <a:ext cx="291950" cy="275537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2" name="Google Shape;262;p6"/>
              <p:cNvPicPr preferRelativeResize="0"/>
              <p:nvPr/>
            </p:nvPicPr>
            <p:blipFill rotWithShape="1">
              <a:blip r:embed="rId2">
                <a:alphaModFix/>
              </a:blip>
              <a:srcRect b="53499"/>
              <a:stretch/>
            </p:blipFill>
            <p:spPr>
              <a:xfrm>
                <a:off x="155350" y="3402600"/>
                <a:ext cx="291950" cy="128124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263" name="Google Shape;263;p6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" name="Google Shape;368;p9"/>
          <p:cNvGrpSpPr/>
          <p:nvPr/>
        </p:nvGrpSpPr>
        <p:grpSpPr>
          <a:xfrm>
            <a:off x="-8700" y="3750"/>
            <a:ext cx="9161400" cy="5160300"/>
            <a:chOff x="-8700" y="3750"/>
            <a:chExt cx="9161400" cy="5160300"/>
          </a:xfrm>
        </p:grpSpPr>
        <p:grpSp>
          <p:nvGrpSpPr>
            <p:cNvPr id="369" name="Google Shape;369;p9"/>
            <p:cNvGrpSpPr/>
            <p:nvPr/>
          </p:nvGrpSpPr>
          <p:grpSpPr>
            <a:xfrm>
              <a:off x="334175" y="3750"/>
              <a:ext cx="8475647" cy="5160300"/>
              <a:chOff x="334175" y="3750"/>
              <a:chExt cx="8475647" cy="5160300"/>
            </a:xfrm>
          </p:grpSpPr>
          <p:cxnSp>
            <p:nvCxnSpPr>
              <p:cNvPr id="370" name="Google Shape;370;p9"/>
              <p:cNvCxnSpPr/>
              <p:nvPr/>
            </p:nvCxnSpPr>
            <p:spPr>
              <a:xfrm>
                <a:off x="33417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1" name="Google Shape;371;p9"/>
              <p:cNvCxnSpPr/>
              <p:nvPr/>
            </p:nvCxnSpPr>
            <p:spPr>
              <a:xfrm>
                <a:off x="687327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2" name="Google Shape;372;p9"/>
              <p:cNvCxnSpPr/>
              <p:nvPr/>
            </p:nvCxnSpPr>
            <p:spPr>
              <a:xfrm>
                <a:off x="1040479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3" name="Google Shape;373;p9"/>
              <p:cNvCxnSpPr/>
              <p:nvPr/>
            </p:nvCxnSpPr>
            <p:spPr>
              <a:xfrm>
                <a:off x="1393631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4" name="Google Shape;374;p9"/>
              <p:cNvCxnSpPr/>
              <p:nvPr/>
            </p:nvCxnSpPr>
            <p:spPr>
              <a:xfrm>
                <a:off x="1746783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5" name="Google Shape;375;p9"/>
              <p:cNvCxnSpPr/>
              <p:nvPr/>
            </p:nvCxnSpPr>
            <p:spPr>
              <a:xfrm>
                <a:off x="209993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6" name="Google Shape;376;p9"/>
              <p:cNvCxnSpPr/>
              <p:nvPr/>
            </p:nvCxnSpPr>
            <p:spPr>
              <a:xfrm>
                <a:off x="2453087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7" name="Google Shape;377;p9"/>
              <p:cNvCxnSpPr/>
              <p:nvPr/>
            </p:nvCxnSpPr>
            <p:spPr>
              <a:xfrm>
                <a:off x="2806239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8" name="Google Shape;378;p9"/>
              <p:cNvCxnSpPr/>
              <p:nvPr/>
            </p:nvCxnSpPr>
            <p:spPr>
              <a:xfrm>
                <a:off x="3159391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9" name="Google Shape;379;p9"/>
              <p:cNvCxnSpPr/>
              <p:nvPr/>
            </p:nvCxnSpPr>
            <p:spPr>
              <a:xfrm>
                <a:off x="3512543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0" name="Google Shape;380;p9"/>
              <p:cNvCxnSpPr/>
              <p:nvPr/>
            </p:nvCxnSpPr>
            <p:spPr>
              <a:xfrm>
                <a:off x="386569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1" name="Google Shape;381;p9"/>
              <p:cNvCxnSpPr/>
              <p:nvPr/>
            </p:nvCxnSpPr>
            <p:spPr>
              <a:xfrm>
                <a:off x="421884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2" name="Google Shape;382;p9"/>
              <p:cNvCxnSpPr/>
              <p:nvPr/>
            </p:nvCxnSpPr>
            <p:spPr>
              <a:xfrm>
                <a:off x="457199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3" name="Google Shape;383;p9"/>
              <p:cNvCxnSpPr/>
              <p:nvPr/>
            </p:nvCxnSpPr>
            <p:spPr>
              <a:xfrm>
                <a:off x="492515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4" name="Google Shape;384;p9"/>
              <p:cNvCxnSpPr/>
              <p:nvPr/>
            </p:nvCxnSpPr>
            <p:spPr>
              <a:xfrm>
                <a:off x="527830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5" name="Google Shape;385;p9"/>
              <p:cNvCxnSpPr/>
              <p:nvPr/>
            </p:nvCxnSpPr>
            <p:spPr>
              <a:xfrm>
                <a:off x="5631454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6" name="Google Shape;386;p9"/>
              <p:cNvCxnSpPr/>
              <p:nvPr/>
            </p:nvCxnSpPr>
            <p:spPr>
              <a:xfrm>
                <a:off x="598460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7" name="Google Shape;387;p9"/>
              <p:cNvCxnSpPr/>
              <p:nvPr/>
            </p:nvCxnSpPr>
            <p:spPr>
              <a:xfrm>
                <a:off x="633775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8" name="Google Shape;388;p9"/>
              <p:cNvCxnSpPr/>
              <p:nvPr/>
            </p:nvCxnSpPr>
            <p:spPr>
              <a:xfrm>
                <a:off x="669091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9" name="Google Shape;389;p9"/>
              <p:cNvCxnSpPr/>
              <p:nvPr/>
            </p:nvCxnSpPr>
            <p:spPr>
              <a:xfrm>
                <a:off x="704406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0" name="Google Shape;390;p9"/>
              <p:cNvCxnSpPr/>
              <p:nvPr/>
            </p:nvCxnSpPr>
            <p:spPr>
              <a:xfrm>
                <a:off x="7397214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1" name="Google Shape;391;p9"/>
              <p:cNvCxnSpPr/>
              <p:nvPr/>
            </p:nvCxnSpPr>
            <p:spPr>
              <a:xfrm>
                <a:off x="775036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2" name="Google Shape;392;p9"/>
              <p:cNvCxnSpPr/>
              <p:nvPr/>
            </p:nvCxnSpPr>
            <p:spPr>
              <a:xfrm>
                <a:off x="810351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3" name="Google Shape;393;p9"/>
              <p:cNvCxnSpPr/>
              <p:nvPr/>
            </p:nvCxnSpPr>
            <p:spPr>
              <a:xfrm>
                <a:off x="845667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4" name="Google Shape;394;p9"/>
              <p:cNvCxnSpPr/>
              <p:nvPr/>
            </p:nvCxnSpPr>
            <p:spPr>
              <a:xfrm>
                <a:off x="880982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95" name="Google Shape;395;p9"/>
            <p:cNvCxnSpPr/>
            <p:nvPr/>
          </p:nvCxnSpPr>
          <p:spPr>
            <a:xfrm>
              <a:off x="-8700" y="29261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6" name="Google Shape;396;p9"/>
            <p:cNvCxnSpPr/>
            <p:nvPr/>
          </p:nvCxnSpPr>
          <p:spPr>
            <a:xfrm>
              <a:off x="-8700" y="7034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7" name="Google Shape;397;p9"/>
            <p:cNvCxnSpPr/>
            <p:nvPr/>
          </p:nvCxnSpPr>
          <p:spPr>
            <a:xfrm>
              <a:off x="-8700" y="10523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8" name="Google Shape;398;p9"/>
            <p:cNvCxnSpPr/>
            <p:nvPr/>
          </p:nvCxnSpPr>
          <p:spPr>
            <a:xfrm>
              <a:off x="-8700" y="14631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9" name="Google Shape;399;p9"/>
            <p:cNvCxnSpPr/>
            <p:nvPr/>
          </p:nvCxnSpPr>
          <p:spPr>
            <a:xfrm>
              <a:off x="-8700" y="18345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0" name="Google Shape;400;p9"/>
            <p:cNvCxnSpPr/>
            <p:nvPr/>
          </p:nvCxnSpPr>
          <p:spPr>
            <a:xfrm>
              <a:off x="-8700" y="22453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1" name="Google Shape;401;p9"/>
            <p:cNvCxnSpPr/>
            <p:nvPr/>
          </p:nvCxnSpPr>
          <p:spPr>
            <a:xfrm>
              <a:off x="-8700" y="25942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2" name="Google Shape;402;p9"/>
            <p:cNvCxnSpPr/>
            <p:nvPr/>
          </p:nvCxnSpPr>
          <p:spPr>
            <a:xfrm>
              <a:off x="-8700" y="30050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3" name="Google Shape;403;p9"/>
            <p:cNvCxnSpPr/>
            <p:nvPr/>
          </p:nvCxnSpPr>
          <p:spPr>
            <a:xfrm>
              <a:off x="-8700" y="33764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4" name="Google Shape;404;p9"/>
            <p:cNvCxnSpPr/>
            <p:nvPr/>
          </p:nvCxnSpPr>
          <p:spPr>
            <a:xfrm>
              <a:off x="-8700" y="37872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5" name="Google Shape;405;p9"/>
            <p:cNvCxnSpPr/>
            <p:nvPr/>
          </p:nvCxnSpPr>
          <p:spPr>
            <a:xfrm>
              <a:off x="-8700" y="41361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6" name="Google Shape;406;p9"/>
            <p:cNvCxnSpPr/>
            <p:nvPr/>
          </p:nvCxnSpPr>
          <p:spPr>
            <a:xfrm>
              <a:off x="-8700" y="454701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7" name="Google Shape;407;p9"/>
            <p:cNvCxnSpPr/>
            <p:nvPr/>
          </p:nvCxnSpPr>
          <p:spPr>
            <a:xfrm>
              <a:off x="-8700" y="48508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08" name="Google Shape;408;p9"/>
          <p:cNvGrpSpPr/>
          <p:nvPr/>
        </p:nvGrpSpPr>
        <p:grpSpPr>
          <a:xfrm>
            <a:off x="275216" y="116588"/>
            <a:ext cx="8406168" cy="4740375"/>
            <a:chOff x="155350" y="201563"/>
            <a:chExt cx="8686750" cy="4740375"/>
          </a:xfrm>
        </p:grpSpPr>
        <p:sp>
          <p:nvSpPr>
            <p:cNvPr id="409" name="Google Shape;409;p9"/>
            <p:cNvSpPr/>
            <p:nvPr/>
          </p:nvSpPr>
          <p:spPr>
            <a:xfrm>
              <a:off x="849450" y="201563"/>
              <a:ext cx="1676400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9"/>
            <p:cNvSpPr/>
            <p:nvPr/>
          </p:nvSpPr>
          <p:spPr>
            <a:xfrm>
              <a:off x="2772350" y="201563"/>
              <a:ext cx="1676400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9"/>
            <p:cNvSpPr/>
            <p:nvPr/>
          </p:nvSpPr>
          <p:spPr>
            <a:xfrm>
              <a:off x="4695250" y="201563"/>
              <a:ext cx="1676400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12" name="Google Shape;412;p9"/>
            <p:cNvGrpSpPr/>
            <p:nvPr/>
          </p:nvGrpSpPr>
          <p:grpSpPr>
            <a:xfrm>
              <a:off x="155350" y="382538"/>
              <a:ext cx="8686750" cy="4559400"/>
              <a:chOff x="155350" y="382538"/>
              <a:chExt cx="8686750" cy="4559400"/>
            </a:xfrm>
          </p:grpSpPr>
          <p:sp>
            <p:nvSpPr>
              <p:cNvPr id="413" name="Google Shape;413;p9"/>
              <p:cNvSpPr/>
              <p:nvPr/>
            </p:nvSpPr>
            <p:spPr>
              <a:xfrm>
                <a:off x="302000" y="382538"/>
                <a:ext cx="8540100" cy="4559400"/>
              </a:xfrm>
              <a:prstGeom prst="roundRect">
                <a:avLst>
                  <a:gd name="adj" fmla="val 2747"/>
                </a:avLst>
              </a:prstGeom>
              <a:solidFill>
                <a:schemeClr val="accent4"/>
              </a:solidFill>
              <a:ln>
                <a:noFill/>
              </a:ln>
              <a:effectLst>
                <a:outerShdw dist="57150" dir="2400000" algn="bl" rotWithShape="0">
                  <a:schemeClr val="dk1">
                    <a:alpha val="7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414" name="Google Shape;414;p9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55350" y="640650"/>
                <a:ext cx="291950" cy="275537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15" name="Google Shape;415;p9"/>
              <p:cNvPicPr preferRelativeResize="0"/>
              <p:nvPr/>
            </p:nvPicPr>
            <p:blipFill rotWithShape="1">
              <a:blip r:embed="rId2">
                <a:alphaModFix/>
              </a:blip>
              <a:srcRect b="53499"/>
              <a:stretch/>
            </p:blipFill>
            <p:spPr>
              <a:xfrm>
                <a:off x="155350" y="3402600"/>
                <a:ext cx="291950" cy="128124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416" name="Google Shape;416;p9"/>
          <p:cNvSpPr txBox="1">
            <a:spLocks noGrp="1"/>
          </p:cNvSpPr>
          <p:nvPr>
            <p:ph type="title"/>
          </p:nvPr>
        </p:nvSpPr>
        <p:spPr>
          <a:xfrm>
            <a:off x="2135550" y="1655488"/>
            <a:ext cx="4872900" cy="116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 sz="6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9pPr>
          </a:lstStyle>
          <a:p>
            <a:endParaRPr/>
          </a:p>
        </p:txBody>
      </p:sp>
      <p:sp>
        <p:nvSpPr>
          <p:cNvPr id="417" name="Google Shape;417;p9"/>
          <p:cNvSpPr txBox="1">
            <a:spLocks noGrp="1"/>
          </p:cNvSpPr>
          <p:nvPr>
            <p:ph type="subTitle" idx="1"/>
          </p:nvPr>
        </p:nvSpPr>
        <p:spPr>
          <a:xfrm>
            <a:off x="2135550" y="2816924"/>
            <a:ext cx="4872900" cy="6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5" name="Google Shape;475;p13"/>
          <p:cNvGrpSpPr/>
          <p:nvPr/>
        </p:nvGrpSpPr>
        <p:grpSpPr>
          <a:xfrm>
            <a:off x="-8700" y="3750"/>
            <a:ext cx="9161400" cy="5160300"/>
            <a:chOff x="-8700" y="3750"/>
            <a:chExt cx="9161400" cy="5160300"/>
          </a:xfrm>
        </p:grpSpPr>
        <p:grpSp>
          <p:nvGrpSpPr>
            <p:cNvPr id="476" name="Google Shape;476;p13"/>
            <p:cNvGrpSpPr/>
            <p:nvPr/>
          </p:nvGrpSpPr>
          <p:grpSpPr>
            <a:xfrm>
              <a:off x="334175" y="3750"/>
              <a:ext cx="8475647" cy="5160300"/>
              <a:chOff x="334175" y="3750"/>
              <a:chExt cx="8475647" cy="5160300"/>
            </a:xfrm>
          </p:grpSpPr>
          <p:cxnSp>
            <p:nvCxnSpPr>
              <p:cNvPr id="477" name="Google Shape;477;p13"/>
              <p:cNvCxnSpPr/>
              <p:nvPr/>
            </p:nvCxnSpPr>
            <p:spPr>
              <a:xfrm>
                <a:off x="33417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8" name="Google Shape;478;p13"/>
              <p:cNvCxnSpPr/>
              <p:nvPr/>
            </p:nvCxnSpPr>
            <p:spPr>
              <a:xfrm>
                <a:off x="687327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9" name="Google Shape;479;p13"/>
              <p:cNvCxnSpPr/>
              <p:nvPr/>
            </p:nvCxnSpPr>
            <p:spPr>
              <a:xfrm>
                <a:off x="1040479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0" name="Google Shape;480;p13"/>
              <p:cNvCxnSpPr/>
              <p:nvPr/>
            </p:nvCxnSpPr>
            <p:spPr>
              <a:xfrm>
                <a:off x="1393631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1" name="Google Shape;481;p13"/>
              <p:cNvCxnSpPr/>
              <p:nvPr/>
            </p:nvCxnSpPr>
            <p:spPr>
              <a:xfrm>
                <a:off x="1746783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2" name="Google Shape;482;p13"/>
              <p:cNvCxnSpPr/>
              <p:nvPr/>
            </p:nvCxnSpPr>
            <p:spPr>
              <a:xfrm>
                <a:off x="209993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3" name="Google Shape;483;p13"/>
              <p:cNvCxnSpPr/>
              <p:nvPr/>
            </p:nvCxnSpPr>
            <p:spPr>
              <a:xfrm>
                <a:off x="2453087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4" name="Google Shape;484;p13"/>
              <p:cNvCxnSpPr/>
              <p:nvPr/>
            </p:nvCxnSpPr>
            <p:spPr>
              <a:xfrm>
                <a:off x="2806239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5" name="Google Shape;485;p13"/>
              <p:cNvCxnSpPr/>
              <p:nvPr/>
            </p:nvCxnSpPr>
            <p:spPr>
              <a:xfrm>
                <a:off x="3159391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6" name="Google Shape;486;p13"/>
              <p:cNvCxnSpPr/>
              <p:nvPr/>
            </p:nvCxnSpPr>
            <p:spPr>
              <a:xfrm>
                <a:off x="3512543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7" name="Google Shape;487;p13"/>
              <p:cNvCxnSpPr/>
              <p:nvPr/>
            </p:nvCxnSpPr>
            <p:spPr>
              <a:xfrm>
                <a:off x="386569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8" name="Google Shape;488;p13"/>
              <p:cNvCxnSpPr/>
              <p:nvPr/>
            </p:nvCxnSpPr>
            <p:spPr>
              <a:xfrm>
                <a:off x="421884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9" name="Google Shape;489;p13"/>
              <p:cNvCxnSpPr/>
              <p:nvPr/>
            </p:nvCxnSpPr>
            <p:spPr>
              <a:xfrm>
                <a:off x="457199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0" name="Google Shape;490;p13"/>
              <p:cNvCxnSpPr/>
              <p:nvPr/>
            </p:nvCxnSpPr>
            <p:spPr>
              <a:xfrm>
                <a:off x="492515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1" name="Google Shape;491;p13"/>
              <p:cNvCxnSpPr/>
              <p:nvPr/>
            </p:nvCxnSpPr>
            <p:spPr>
              <a:xfrm>
                <a:off x="527830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2" name="Google Shape;492;p13"/>
              <p:cNvCxnSpPr/>
              <p:nvPr/>
            </p:nvCxnSpPr>
            <p:spPr>
              <a:xfrm>
                <a:off x="5631454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3" name="Google Shape;493;p13"/>
              <p:cNvCxnSpPr/>
              <p:nvPr/>
            </p:nvCxnSpPr>
            <p:spPr>
              <a:xfrm>
                <a:off x="598460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4" name="Google Shape;494;p13"/>
              <p:cNvCxnSpPr/>
              <p:nvPr/>
            </p:nvCxnSpPr>
            <p:spPr>
              <a:xfrm>
                <a:off x="633775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5" name="Google Shape;495;p13"/>
              <p:cNvCxnSpPr/>
              <p:nvPr/>
            </p:nvCxnSpPr>
            <p:spPr>
              <a:xfrm>
                <a:off x="669091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6" name="Google Shape;496;p13"/>
              <p:cNvCxnSpPr/>
              <p:nvPr/>
            </p:nvCxnSpPr>
            <p:spPr>
              <a:xfrm>
                <a:off x="704406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7" name="Google Shape;497;p13"/>
              <p:cNvCxnSpPr/>
              <p:nvPr/>
            </p:nvCxnSpPr>
            <p:spPr>
              <a:xfrm>
                <a:off x="7397214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8" name="Google Shape;498;p13"/>
              <p:cNvCxnSpPr/>
              <p:nvPr/>
            </p:nvCxnSpPr>
            <p:spPr>
              <a:xfrm>
                <a:off x="775036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9" name="Google Shape;499;p13"/>
              <p:cNvCxnSpPr/>
              <p:nvPr/>
            </p:nvCxnSpPr>
            <p:spPr>
              <a:xfrm>
                <a:off x="810351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00" name="Google Shape;500;p13"/>
              <p:cNvCxnSpPr/>
              <p:nvPr/>
            </p:nvCxnSpPr>
            <p:spPr>
              <a:xfrm>
                <a:off x="845667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01" name="Google Shape;501;p13"/>
              <p:cNvCxnSpPr/>
              <p:nvPr/>
            </p:nvCxnSpPr>
            <p:spPr>
              <a:xfrm>
                <a:off x="880982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502" name="Google Shape;502;p13"/>
            <p:cNvCxnSpPr/>
            <p:nvPr/>
          </p:nvCxnSpPr>
          <p:spPr>
            <a:xfrm>
              <a:off x="-8700" y="29261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3" name="Google Shape;503;p13"/>
            <p:cNvCxnSpPr/>
            <p:nvPr/>
          </p:nvCxnSpPr>
          <p:spPr>
            <a:xfrm>
              <a:off x="-8700" y="7034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4" name="Google Shape;504;p13"/>
            <p:cNvCxnSpPr/>
            <p:nvPr/>
          </p:nvCxnSpPr>
          <p:spPr>
            <a:xfrm>
              <a:off x="-8700" y="10523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5" name="Google Shape;505;p13"/>
            <p:cNvCxnSpPr/>
            <p:nvPr/>
          </p:nvCxnSpPr>
          <p:spPr>
            <a:xfrm>
              <a:off x="-8700" y="14631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6" name="Google Shape;506;p13"/>
            <p:cNvCxnSpPr/>
            <p:nvPr/>
          </p:nvCxnSpPr>
          <p:spPr>
            <a:xfrm>
              <a:off x="-8700" y="18345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7" name="Google Shape;507;p13"/>
            <p:cNvCxnSpPr/>
            <p:nvPr/>
          </p:nvCxnSpPr>
          <p:spPr>
            <a:xfrm>
              <a:off x="-8700" y="22453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8" name="Google Shape;508;p13"/>
            <p:cNvCxnSpPr/>
            <p:nvPr/>
          </p:nvCxnSpPr>
          <p:spPr>
            <a:xfrm>
              <a:off x="-8700" y="25942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9" name="Google Shape;509;p13"/>
            <p:cNvCxnSpPr/>
            <p:nvPr/>
          </p:nvCxnSpPr>
          <p:spPr>
            <a:xfrm>
              <a:off x="-8700" y="30050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10" name="Google Shape;510;p13"/>
            <p:cNvCxnSpPr/>
            <p:nvPr/>
          </p:nvCxnSpPr>
          <p:spPr>
            <a:xfrm>
              <a:off x="-8700" y="33764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11" name="Google Shape;511;p13"/>
            <p:cNvCxnSpPr/>
            <p:nvPr/>
          </p:nvCxnSpPr>
          <p:spPr>
            <a:xfrm>
              <a:off x="-8700" y="37872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12" name="Google Shape;512;p13"/>
            <p:cNvCxnSpPr/>
            <p:nvPr/>
          </p:nvCxnSpPr>
          <p:spPr>
            <a:xfrm>
              <a:off x="-8700" y="41361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13" name="Google Shape;513;p13"/>
            <p:cNvCxnSpPr/>
            <p:nvPr/>
          </p:nvCxnSpPr>
          <p:spPr>
            <a:xfrm>
              <a:off x="-8700" y="454701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14" name="Google Shape;514;p13"/>
            <p:cNvCxnSpPr/>
            <p:nvPr/>
          </p:nvCxnSpPr>
          <p:spPr>
            <a:xfrm>
              <a:off x="-8700" y="48508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15" name="Google Shape;515;p13"/>
          <p:cNvGrpSpPr/>
          <p:nvPr/>
        </p:nvGrpSpPr>
        <p:grpSpPr>
          <a:xfrm>
            <a:off x="275216" y="116588"/>
            <a:ext cx="8406168" cy="4740375"/>
            <a:chOff x="155350" y="201563"/>
            <a:chExt cx="8686750" cy="4740375"/>
          </a:xfrm>
        </p:grpSpPr>
        <p:sp>
          <p:nvSpPr>
            <p:cNvPr id="516" name="Google Shape;516;p13"/>
            <p:cNvSpPr/>
            <p:nvPr/>
          </p:nvSpPr>
          <p:spPr>
            <a:xfrm>
              <a:off x="6618150" y="201563"/>
              <a:ext cx="1676400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17" name="Google Shape;517;p13"/>
            <p:cNvGrpSpPr/>
            <p:nvPr/>
          </p:nvGrpSpPr>
          <p:grpSpPr>
            <a:xfrm>
              <a:off x="155350" y="382538"/>
              <a:ext cx="8686750" cy="4559400"/>
              <a:chOff x="155350" y="382538"/>
              <a:chExt cx="8686750" cy="4559400"/>
            </a:xfrm>
          </p:grpSpPr>
          <p:sp>
            <p:nvSpPr>
              <p:cNvPr id="518" name="Google Shape;518;p13"/>
              <p:cNvSpPr/>
              <p:nvPr/>
            </p:nvSpPr>
            <p:spPr>
              <a:xfrm>
                <a:off x="302000" y="382538"/>
                <a:ext cx="8540100" cy="4559400"/>
              </a:xfrm>
              <a:prstGeom prst="roundRect">
                <a:avLst>
                  <a:gd name="adj" fmla="val 2747"/>
                </a:avLst>
              </a:prstGeom>
              <a:solidFill>
                <a:schemeClr val="accent4"/>
              </a:solidFill>
              <a:ln>
                <a:noFill/>
              </a:ln>
              <a:effectLst>
                <a:outerShdw dist="57150" dir="2400000" algn="bl" rotWithShape="0">
                  <a:schemeClr val="dk1">
                    <a:alpha val="7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519" name="Google Shape;519;p1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55350" y="640650"/>
                <a:ext cx="291950" cy="275537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20" name="Google Shape;520;p13"/>
              <p:cNvPicPr preferRelativeResize="0"/>
              <p:nvPr/>
            </p:nvPicPr>
            <p:blipFill rotWithShape="1">
              <a:blip r:embed="rId2">
                <a:alphaModFix/>
              </a:blip>
              <a:srcRect b="53499"/>
              <a:stretch/>
            </p:blipFill>
            <p:spPr>
              <a:xfrm>
                <a:off x="155350" y="3402600"/>
                <a:ext cx="291950" cy="128124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521" name="Google Shape;521;p13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700"/>
              <a:buNone/>
              <a:defRPr/>
            </a:lvl9pPr>
          </a:lstStyle>
          <a:p>
            <a:endParaRPr/>
          </a:p>
        </p:txBody>
      </p:sp>
      <p:sp>
        <p:nvSpPr>
          <p:cNvPr id="522" name="Google Shape;522;p13"/>
          <p:cNvSpPr txBox="1">
            <a:spLocks noGrp="1"/>
          </p:cNvSpPr>
          <p:nvPr>
            <p:ph type="subTitle" idx="1"/>
          </p:nvPr>
        </p:nvSpPr>
        <p:spPr>
          <a:xfrm>
            <a:off x="858463" y="2247293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3" name="Google Shape;523;p13"/>
          <p:cNvSpPr txBox="1">
            <a:spLocks noGrp="1"/>
          </p:cNvSpPr>
          <p:nvPr>
            <p:ph type="subTitle" idx="2"/>
          </p:nvPr>
        </p:nvSpPr>
        <p:spPr>
          <a:xfrm>
            <a:off x="3319609" y="2247293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4" name="Google Shape;524;p13"/>
          <p:cNvSpPr txBox="1">
            <a:spLocks noGrp="1"/>
          </p:cNvSpPr>
          <p:nvPr>
            <p:ph type="subTitle" idx="3"/>
          </p:nvPr>
        </p:nvSpPr>
        <p:spPr>
          <a:xfrm>
            <a:off x="858463" y="3980475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5" name="Google Shape;525;p13"/>
          <p:cNvSpPr txBox="1">
            <a:spLocks noGrp="1"/>
          </p:cNvSpPr>
          <p:nvPr>
            <p:ph type="subTitle" idx="4"/>
          </p:nvPr>
        </p:nvSpPr>
        <p:spPr>
          <a:xfrm>
            <a:off x="3319609" y="3980475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6" name="Google Shape;526;p13"/>
          <p:cNvSpPr txBox="1">
            <a:spLocks noGrp="1"/>
          </p:cNvSpPr>
          <p:nvPr>
            <p:ph type="subTitle" idx="5"/>
          </p:nvPr>
        </p:nvSpPr>
        <p:spPr>
          <a:xfrm>
            <a:off x="5780762" y="2247293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7" name="Google Shape;527;p13"/>
          <p:cNvSpPr txBox="1">
            <a:spLocks noGrp="1"/>
          </p:cNvSpPr>
          <p:nvPr>
            <p:ph type="subTitle" idx="6"/>
          </p:nvPr>
        </p:nvSpPr>
        <p:spPr>
          <a:xfrm>
            <a:off x="5780762" y="3980475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8" name="Google Shape;528;p13"/>
          <p:cNvSpPr txBox="1">
            <a:spLocks noGrp="1"/>
          </p:cNvSpPr>
          <p:nvPr>
            <p:ph type="title" idx="7" hasCustomPrompt="1"/>
          </p:nvPr>
        </p:nvSpPr>
        <p:spPr>
          <a:xfrm>
            <a:off x="1643863" y="1334058"/>
            <a:ext cx="734700" cy="447600"/>
          </a:xfrm>
          <a:prstGeom prst="rect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29" name="Google Shape;529;p13"/>
          <p:cNvSpPr txBox="1">
            <a:spLocks noGrp="1"/>
          </p:cNvSpPr>
          <p:nvPr>
            <p:ph type="title" idx="8" hasCustomPrompt="1"/>
          </p:nvPr>
        </p:nvSpPr>
        <p:spPr>
          <a:xfrm>
            <a:off x="1643863" y="3066654"/>
            <a:ext cx="734700" cy="447600"/>
          </a:xfrm>
          <a:prstGeom prst="rect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30" name="Google Shape;530;p13"/>
          <p:cNvSpPr txBox="1">
            <a:spLocks noGrp="1"/>
          </p:cNvSpPr>
          <p:nvPr>
            <p:ph type="title" idx="9" hasCustomPrompt="1"/>
          </p:nvPr>
        </p:nvSpPr>
        <p:spPr>
          <a:xfrm>
            <a:off x="4105009" y="1334058"/>
            <a:ext cx="734700" cy="447600"/>
          </a:xfrm>
          <a:prstGeom prst="rect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31" name="Google Shape;531;p13"/>
          <p:cNvSpPr txBox="1">
            <a:spLocks noGrp="1"/>
          </p:cNvSpPr>
          <p:nvPr>
            <p:ph type="title" idx="13" hasCustomPrompt="1"/>
          </p:nvPr>
        </p:nvSpPr>
        <p:spPr>
          <a:xfrm>
            <a:off x="4105009" y="3066654"/>
            <a:ext cx="734700" cy="447600"/>
          </a:xfrm>
          <a:prstGeom prst="rect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32" name="Google Shape;532;p13"/>
          <p:cNvSpPr txBox="1">
            <a:spLocks noGrp="1"/>
          </p:cNvSpPr>
          <p:nvPr>
            <p:ph type="title" idx="14" hasCustomPrompt="1"/>
          </p:nvPr>
        </p:nvSpPr>
        <p:spPr>
          <a:xfrm>
            <a:off x="6566162" y="1334058"/>
            <a:ext cx="734700" cy="447600"/>
          </a:xfrm>
          <a:prstGeom prst="rect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33" name="Google Shape;533;p13"/>
          <p:cNvSpPr txBox="1">
            <a:spLocks noGrp="1"/>
          </p:cNvSpPr>
          <p:nvPr>
            <p:ph type="title" idx="15" hasCustomPrompt="1"/>
          </p:nvPr>
        </p:nvSpPr>
        <p:spPr>
          <a:xfrm>
            <a:off x="6566162" y="3066654"/>
            <a:ext cx="734700" cy="447600"/>
          </a:xfrm>
          <a:prstGeom prst="rect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534" name="Google Shape;534;p13"/>
          <p:cNvSpPr txBox="1">
            <a:spLocks noGrp="1"/>
          </p:cNvSpPr>
          <p:nvPr>
            <p:ph type="subTitle" idx="16"/>
          </p:nvPr>
        </p:nvSpPr>
        <p:spPr>
          <a:xfrm>
            <a:off x="858463" y="1827498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000" b="1">
                <a:solidFill>
                  <a:schemeClr val="dk1"/>
                </a:solidFill>
                <a:latin typeface="Heebo"/>
                <a:ea typeface="Heebo"/>
                <a:cs typeface="Heebo"/>
                <a:sym typeface="Heeb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9pPr>
          </a:lstStyle>
          <a:p>
            <a:endParaRPr/>
          </a:p>
        </p:txBody>
      </p:sp>
      <p:sp>
        <p:nvSpPr>
          <p:cNvPr id="535" name="Google Shape;535;p13"/>
          <p:cNvSpPr txBox="1">
            <a:spLocks noGrp="1"/>
          </p:cNvSpPr>
          <p:nvPr>
            <p:ph type="subTitle" idx="17"/>
          </p:nvPr>
        </p:nvSpPr>
        <p:spPr>
          <a:xfrm>
            <a:off x="3319609" y="1827498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000" b="1">
                <a:solidFill>
                  <a:schemeClr val="dk1"/>
                </a:solidFill>
                <a:latin typeface="Heebo"/>
                <a:ea typeface="Heebo"/>
                <a:cs typeface="Heebo"/>
                <a:sym typeface="Heeb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9pPr>
          </a:lstStyle>
          <a:p>
            <a:endParaRPr/>
          </a:p>
        </p:txBody>
      </p:sp>
      <p:sp>
        <p:nvSpPr>
          <p:cNvPr id="536" name="Google Shape;536;p13"/>
          <p:cNvSpPr txBox="1">
            <a:spLocks noGrp="1"/>
          </p:cNvSpPr>
          <p:nvPr>
            <p:ph type="subTitle" idx="18"/>
          </p:nvPr>
        </p:nvSpPr>
        <p:spPr>
          <a:xfrm>
            <a:off x="5780762" y="1827498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000" b="1">
                <a:solidFill>
                  <a:schemeClr val="dk1"/>
                </a:solidFill>
                <a:latin typeface="Heebo"/>
                <a:ea typeface="Heebo"/>
                <a:cs typeface="Heebo"/>
                <a:sym typeface="Heeb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9pPr>
          </a:lstStyle>
          <a:p>
            <a:endParaRPr/>
          </a:p>
        </p:txBody>
      </p:sp>
      <p:sp>
        <p:nvSpPr>
          <p:cNvPr id="537" name="Google Shape;537;p13"/>
          <p:cNvSpPr txBox="1">
            <a:spLocks noGrp="1"/>
          </p:cNvSpPr>
          <p:nvPr>
            <p:ph type="subTitle" idx="19"/>
          </p:nvPr>
        </p:nvSpPr>
        <p:spPr>
          <a:xfrm>
            <a:off x="858463" y="3560175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000" b="1">
                <a:solidFill>
                  <a:schemeClr val="dk1"/>
                </a:solidFill>
                <a:latin typeface="Heebo"/>
                <a:ea typeface="Heebo"/>
                <a:cs typeface="Heebo"/>
                <a:sym typeface="Heeb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9pPr>
          </a:lstStyle>
          <a:p>
            <a:endParaRPr/>
          </a:p>
        </p:txBody>
      </p:sp>
      <p:sp>
        <p:nvSpPr>
          <p:cNvPr id="538" name="Google Shape;538;p13"/>
          <p:cNvSpPr txBox="1">
            <a:spLocks noGrp="1"/>
          </p:cNvSpPr>
          <p:nvPr>
            <p:ph type="subTitle" idx="20"/>
          </p:nvPr>
        </p:nvSpPr>
        <p:spPr>
          <a:xfrm>
            <a:off x="3319609" y="3560175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000" b="1">
                <a:solidFill>
                  <a:schemeClr val="dk1"/>
                </a:solidFill>
                <a:latin typeface="Heebo"/>
                <a:ea typeface="Heebo"/>
                <a:cs typeface="Heebo"/>
                <a:sym typeface="Heeb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9pPr>
          </a:lstStyle>
          <a:p>
            <a:endParaRPr/>
          </a:p>
        </p:txBody>
      </p:sp>
      <p:sp>
        <p:nvSpPr>
          <p:cNvPr id="539" name="Google Shape;539;p13"/>
          <p:cNvSpPr txBox="1">
            <a:spLocks noGrp="1"/>
          </p:cNvSpPr>
          <p:nvPr>
            <p:ph type="subTitle" idx="21"/>
          </p:nvPr>
        </p:nvSpPr>
        <p:spPr>
          <a:xfrm>
            <a:off x="5780762" y="3560175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000" b="1">
                <a:solidFill>
                  <a:schemeClr val="dk1"/>
                </a:solidFill>
                <a:latin typeface="Heebo"/>
                <a:ea typeface="Heebo"/>
                <a:cs typeface="Heebo"/>
                <a:sym typeface="Heeb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Heebo"/>
              <a:buNone/>
              <a:defRPr sz="2400" b="1">
                <a:latin typeface="Heebo"/>
                <a:ea typeface="Heebo"/>
                <a:cs typeface="Heebo"/>
                <a:sym typeface="Heebo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1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8" name="Google Shape;1458;p31"/>
          <p:cNvGrpSpPr/>
          <p:nvPr/>
        </p:nvGrpSpPr>
        <p:grpSpPr>
          <a:xfrm>
            <a:off x="-8700" y="3750"/>
            <a:ext cx="9161400" cy="5160300"/>
            <a:chOff x="-8700" y="3750"/>
            <a:chExt cx="9161400" cy="5160300"/>
          </a:xfrm>
        </p:grpSpPr>
        <p:grpSp>
          <p:nvGrpSpPr>
            <p:cNvPr id="1459" name="Google Shape;1459;p31"/>
            <p:cNvGrpSpPr/>
            <p:nvPr/>
          </p:nvGrpSpPr>
          <p:grpSpPr>
            <a:xfrm>
              <a:off x="334175" y="3750"/>
              <a:ext cx="8475647" cy="5160300"/>
              <a:chOff x="334175" y="3750"/>
              <a:chExt cx="8475647" cy="5160300"/>
            </a:xfrm>
          </p:grpSpPr>
          <p:cxnSp>
            <p:nvCxnSpPr>
              <p:cNvPr id="1460" name="Google Shape;1460;p31"/>
              <p:cNvCxnSpPr/>
              <p:nvPr/>
            </p:nvCxnSpPr>
            <p:spPr>
              <a:xfrm>
                <a:off x="33417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1" name="Google Shape;1461;p31"/>
              <p:cNvCxnSpPr/>
              <p:nvPr/>
            </p:nvCxnSpPr>
            <p:spPr>
              <a:xfrm>
                <a:off x="687327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2" name="Google Shape;1462;p31"/>
              <p:cNvCxnSpPr/>
              <p:nvPr/>
            </p:nvCxnSpPr>
            <p:spPr>
              <a:xfrm>
                <a:off x="1040479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3" name="Google Shape;1463;p31"/>
              <p:cNvCxnSpPr/>
              <p:nvPr/>
            </p:nvCxnSpPr>
            <p:spPr>
              <a:xfrm>
                <a:off x="1393631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4" name="Google Shape;1464;p31"/>
              <p:cNvCxnSpPr/>
              <p:nvPr/>
            </p:nvCxnSpPr>
            <p:spPr>
              <a:xfrm>
                <a:off x="1746783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5" name="Google Shape;1465;p31"/>
              <p:cNvCxnSpPr/>
              <p:nvPr/>
            </p:nvCxnSpPr>
            <p:spPr>
              <a:xfrm>
                <a:off x="209993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6" name="Google Shape;1466;p31"/>
              <p:cNvCxnSpPr/>
              <p:nvPr/>
            </p:nvCxnSpPr>
            <p:spPr>
              <a:xfrm>
                <a:off x="2453087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7" name="Google Shape;1467;p31"/>
              <p:cNvCxnSpPr/>
              <p:nvPr/>
            </p:nvCxnSpPr>
            <p:spPr>
              <a:xfrm>
                <a:off x="2806239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8" name="Google Shape;1468;p31"/>
              <p:cNvCxnSpPr/>
              <p:nvPr/>
            </p:nvCxnSpPr>
            <p:spPr>
              <a:xfrm>
                <a:off x="3159391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9" name="Google Shape;1469;p31"/>
              <p:cNvCxnSpPr/>
              <p:nvPr/>
            </p:nvCxnSpPr>
            <p:spPr>
              <a:xfrm>
                <a:off x="3512543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0" name="Google Shape;1470;p31"/>
              <p:cNvCxnSpPr/>
              <p:nvPr/>
            </p:nvCxnSpPr>
            <p:spPr>
              <a:xfrm>
                <a:off x="386569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1" name="Google Shape;1471;p31"/>
              <p:cNvCxnSpPr/>
              <p:nvPr/>
            </p:nvCxnSpPr>
            <p:spPr>
              <a:xfrm>
                <a:off x="421884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2" name="Google Shape;1472;p31"/>
              <p:cNvCxnSpPr/>
              <p:nvPr/>
            </p:nvCxnSpPr>
            <p:spPr>
              <a:xfrm>
                <a:off x="457199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3" name="Google Shape;1473;p31"/>
              <p:cNvCxnSpPr/>
              <p:nvPr/>
            </p:nvCxnSpPr>
            <p:spPr>
              <a:xfrm>
                <a:off x="492515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4" name="Google Shape;1474;p31"/>
              <p:cNvCxnSpPr/>
              <p:nvPr/>
            </p:nvCxnSpPr>
            <p:spPr>
              <a:xfrm>
                <a:off x="527830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5" name="Google Shape;1475;p31"/>
              <p:cNvCxnSpPr/>
              <p:nvPr/>
            </p:nvCxnSpPr>
            <p:spPr>
              <a:xfrm>
                <a:off x="5631454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6" name="Google Shape;1476;p31"/>
              <p:cNvCxnSpPr/>
              <p:nvPr/>
            </p:nvCxnSpPr>
            <p:spPr>
              <a:xfrm>
                <a:off x="598460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7" name="Google Shape;1477;p31"/>
              <p:cNvCxnSpPr/>
              <p:nvPr/>
            </p:nvCxnSpPr>
            <p:spPr>
              <a:xfrm>
                <a:off x="633775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8" name="Google Shape;1478;p31"/>
              <p:cNvCxnSpPr/>
              <p:nvPr/>
            </p:nvCxnSpPr>
            <p:spPr>
              <a:xfrm>
                <a:off x="669091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9" name="Google Shape;1479;p31"/>
              <p:cNvCxnSpPr/>
              <p:nvPr/>
            </p:nvCxnSpPr>
            <p:spPr>
              <a:xfrm>
                <a:off x="704406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0" name="Google Shape;1480;p31"/>
              <p:cNvCxnSpPr/>
              <p:nvPr/>
            </p:nvCxnSpPr>
            <p:spPr>
              <a:xfrm>
                <a:off x="7397214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1" name="Google Shape;1481;p31"/>
              <p:cNvCxnSpPr/>
              <p:nvPr/>
            </p:nvCxnSpPr>
            <p:spPr>
              <a:xfrm>
                <a:off x="775036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2" name="Google Shape;1482;p31"/>
              <p:cNvCxnSpPr/>
              <p:nvPr/>
            </p:nvCxnSpPr>
            <p:spPr>
              <a:xfrm>
                <a:off x="810351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3" name="Google Shape;1483;p31"/>
              <p:cNvCxnSpPr/>
              <p:nvPr/>
            </p:nvCxnSpPr>
            <p:spPr>
              <a:xfrm>
                <a:off x="845667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4" name="Google Shape;1484;p31"/>
              <p:cNvCxnSpPr/>
              <p:nvPr/>
            </p:nvCxnSpPr>
            <p:spPr>
              <a:xfrm>
                <a:off x="880982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485" name="Google Shape;1485;p31"/>
            <p:cNvCxnSpPr/>
            <p:nvPr/>
          </p:nvCxnSpPr>
          <p:spPr>
            <a:xfrm>
              <a:off x="-8700" y="29261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86" name="Google Shape;1486;p31"/>
            <p:cNvCxnSpPr/>
            <p:nvPr/>
          </p:nvCxnSpPr>
          <p:spPr>
            <a:xfrm>
              <a:off x="-8700" y="7034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87" name="Google Shape;1487;p31"/>
            <p:cNvCxnSpPr/>
            <p:nvPr/>
          </p:nvCxnSpPr>
          <p:spPr>
            <a:xfrm>
              <a:off x="-8700" y="10523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88" name="Google Shape;1488;p31"/>
            <p:cNvCxnSpPr/>
            <p:nvPr/>
          </p:nvCxnSpPr>
          <p:spPr>
            <a:xfrm>
              <a:off x="-8700" y="14631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89" name="Google Shape;1489;p31"/>
            <p:cNvCxnSpPr/>
            <p:nvPr/>
          </p:nvCxnSpPr>
          <p:spPr>
            <a:xfrm>
              <a:off x="-8700" y="18345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0" name="Google Shape;1490;p31"/>
            <p:cNvCxnSpPr/>
            <p:nvPr/>
          </p:nvCxnSpPr>
          <p:spPr>
            <a:xfrm>
              <a:off x="-8700" y="22453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1" name="Google Shape;1491;p31"/>
            <p:cNvCxnSpPr/>
            <p:nvPr/>
          </p:nvCxnSpPr>
          <p:spPr>
            <a:xfrm>
              <a:off x="-8700" y="25942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2" name="Google Shape;1492;p31"/>
            <p:cNvCxnSpPr/>
            <p:nvPr/>
          </p:nvCxnSpPr>
          <p:spPr>
            <a:xfrm>
              <a:off x="-8700" y="30050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3" name="Google Shape;1493;p31"/>
            <p:cNvCxnSpPr/>
            <p:nvPr/>
          </p:nvCxnSpPr>
          <p:spPr>
            <a:xfrm>
              <a:off x="-8700" y="33764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4" name="Google Shape;1494;p31"/>
            <p:cNvCxnSpPr/>
            <p:nvPr/>
          </p:nvCxnSpPr>
          <p:spPr>
            <a:xfrm>
              <a:off x="-8700" y="37872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5" name="Google Shape;1495;p31"/>
            <p:cNvCxnSpPr/>
            <p:nvPr/>
          </p:nvCxnSpPr>
          <p:spPr>
            <a:xfrm>
              <a:off x="-8700" y="41361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6" name="Google Shape;1496;p31"/>
            <p:cNvCxnSpPr/>
            <p:nvPr/>
          </p:nvCxnSpPr>
          <p:spPr>
            <a:xfrm>
              <a:off x="-8700" y="454701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7" name="Google Shape;1497;p31"/>
            <p:cNvCxnSpPr/>
            <p:nvPr/>
          </p:nvCxnSpPr>
          <p:spPr>
            <a:xfrm>
              <a:off x="-8700" y="48508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498" name="Google Shape;1498;p31"/>
          <p:cNvGrpSpPr/>
          <p:nvPr/>
        </p:nvGrpSpPr>
        <p:grpSpPr>
          <a:xfrm flipH="1">
            <a:off x="254678" y="304200"/>
            <a:ext cx="8634634" cy="4559400"/>
            <a:chOff x="275216" y="304200"/>
            <a:chExt cx="8634634" cy="4559400"/>
          </a:xfrm>
        </p:grpSpPr>
        <p:grpSp>
          <p:nvGrpSpPr>
            <p:cNvPr id="1499" name="Google Shape;1499;p31"/>
            <p:cNvGrpSpPr/>
            <p:nvPr/>
          </p:nvGrpSpPr>
          <p:grpSpPr>
            <a:xfrm>
              <a:off x="275216" y="304200"/>
              <a:ext cx="8406168" cy="4559400"/>
              <a:chOff x="155350" y="382538"/>
              <a:chExt cx="8686750" cy="4559400"/>
            </a:xfrm>
          </p:grpSpPr>
          <p:sp>
            <p:nvSpPr>
              <p:cNvPr id="1500" name="Google Shape;1500;p31"/>
              <p:cNvSpPr/>
              <p:nvPr/>
            </p:nvSpPr>
            <p:spPr>
              <a:xfrm>
                <a:off x="302000" y="382538"/>
                <a:ext cx="8540100" cy="4559400"/>
              </a:xfrm>
              <a:prstGeom prst="roundRect">
                <a:avLst>
                  <a:gd name="adj" fmla="val 2747"/>
                </a:avLst>
              </a:prstGeom>
              <a:solidFill>
                <a:schemeClr val="accent4"/>
              </a:solidFill>
              <a:ln>
                <a:noFill/>
              </a:ln>
              <a:effectLst>
                <a:outerShdw dist="57150" dir="2400000" algn="bl" rotWithShape="0">
                  <a:schemeClr val="dk1">
                    <a:alpha val="7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1501" name="Google Shape;1501;p31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55350" y="640650"/>
                <a:ext cx="291950" cy="275537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02" name="Google Shape;1502;p31"/>
              <p:cNvPicPr preferRelativeResize="0"/>
              <p:nvPr/>
            </p:nvPicPr>
            <p:blipFill rotWithShape="1">
              <a:blip r:embed="rId2">
                <a:alphaModFix/>
              </a:blip>
              <a:srcRect b="53499"/>
              <a:stretch/>
            </p:blipFill>
            <p:spPr>
              <a:xfrm>
                <a:off x="155350" y="3402600"/>
                <a:ext cx="291950" cy="128124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503" name="Google Shape;1503;p31"/>
            <p:cNvSpPr/>
            <p:nvPr/>
          </p:nvSpPr>
          <p:spPr>
            <a:xfrm rot="5400000">
              <a:off x="8438250" y="1016977"/>
              <a:ext cx="714600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04" name="Google Shape;1504;p31"/>
          <p:cNvSpPr/>
          <p:nvPr/>
        </p:nvSpPr>
        <p:spPr>
          <a:xfrm rot="-5400000" flipH="1">
            <a:off x="11678" y="1931377"/>
            <a:ext cx="714600" cy="2286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5" name="Google Shape;1505;p31"/>
          <p:cNvSpPr/>
          <p:nvPr/>
        </p:nvSpPr>
        <p:spPr>
          <a:xfrm rot="-5400000" flipH="1">
            <a:off x="11678" y="2921977"/>
            <a:ext cx="714600" cy="2286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6" name="Google Shape;1506;p31"/>
          <p:cNvSpPr/>
          <p:nvPr/>
        </p:nvSpPr>
        <p:spPr>
          <a:xfrm rot="-5400000" flipH="1">
            <a:off x="11678" y="3912577"/>
            <a:ext cx="714600" cy="2286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1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8" name="Google Shape;1508;p32"/>
          <p:cNvGrpSpPr/>
          <p:nvPr/>
        </p:nvGrpSpPr>
        <p:grpSpPr>
          <a:xfrm>
            <a:off x="-8700" y="3750"/>
            <a:ext cx="9161400" cy="5160300"/>
            <a:chOff x="-8700" y="3750"/>
            <a:chExt cx="9161400" cy="5160300"/>
          </a:xfrm>
        </p:grpSpPr>
        <p:grpSp>
          <p:nvGrpSpPr>
            <p:cNvPr id="1509" name="Google Shape;1509;p32"/>
            <p:cNvGrpSpPr/>
            <p:nvPr/>
          </p:nvGrpSpPr>
          <p:grpSpPr>
            <a:xfrm>
              <a:off x="334175" y="3750"/>
              <a:ext cx="8475647" cy="5160300"/>
              <a:chOff x="334175" y="3750"/>
              <a:chExt cx="8475647" cy="5160300"/>
            </a:xfrm>
          </p:grpSpPr>
          <p:cxnSp>
            <p:nvCxnSpPr>
              <p:cNvPr id="1510" name="Google Shape;1510;p32"/>
              <p:cNvCxnSpPr/>
              <p:nvPr/>
            </p:nvCxnSpPr>
            <p:spPr>
              <a:xfrm>
                <a:off x="33417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11" name="Google Shape;1511;p32"/>
              <p:cNvCxnSpPr/>
              <p:nvPr/>
            </p:nvCxnSpPr>
            <p:spPr>
              <a:xfrm>
                <a:off x="687327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12" name="Google Shape;1512;p32"/>
              <p:cNvCxnSpPr/>
              <p:nvPr/>
            </p:nvCxnSpPr>
            <p:spPr>
              <a:xfrm>
                <a:off x="1040479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13" name="Google Shape;1513;p32"/>
              <p:cNvCxnSpPr/>
              <p:nvPr/>
            </p:nvCxnSpPr>
            <p:spPr>
              <a:xfrm>
                <a:off x="1393631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14" name="Google Shape;1514;p32"/>
              <p:cNvCxnSpPr/>
              <p:nvPr/>
            </p:nvCxnSpPr>
            <p:spPr>
              <a:xfrm>
                <a:off x="1746783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15" name="Google Shape;1515;p32"/>
              <p:cNvCxnSpPr/>
              <p:nvPr/>
            </p:nvCxnSpPr>
            <p:spPr>
              <a:xfrm>
                <a:off x="209993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16" name="Google Shape;1516;p32"/>
              <p:cNvCxnSpPr/>
              <p:nvPr/>
            </p:nvCxnSpPr>
            <p:spPr>
              <a:xfrm>
                <a:off x="2453087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17" name="Google Shape;1517;p32"/>
              <p:cNvCxnSpPr/>
              <p:nvPr/>
            </p:nvCxnSpPr>
            <p:spPr>
              <a:xfrm>
                <a:off x="2806239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18" name="Google Shape;1518;p32"/>
              <p:cNvCxnSpPr/>
              <p:nvPr/>
            </p:nvCxnSpPr>
            <p:spPr>
              <a:xfrm>
                <a:off x="3159391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19" name="Google Shape;1519;p32"/>
              <p:cNvCxnSpPr/>
              <p:nvPr/>
            </p:nvCxnSpPr>
            <p:spPr>
              <a:xfrm>
                <a:off x="3512543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0" name="Google Shape;1520;p32"/>
              <p:cNvCxnSpPr/>
              <p:nvPr/>
            </p:nvCxnSpPr>
            <p:spPr>
              <a:xfrm>
                <a:off x="3865695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1" name="Google Shape;1521;p32"/>
              <p:cNvCxnSpPr/>
              <p:nvPr/>
            </p:nvCxnSpPr>
            <p:spPr>
              <a:xfrm>
                <a:off x="421884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2" name="Google Shape;1522;p32"/>
              <p:cNvCxnSpPr/>
              <p:nvPr/>
            </p:nvCxnSpPr>
            <p:spPr>
              <a:xfrm>
                <a:off x="457199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3" name="Google Shape;1523;p32"/>
              <p:cNvCxnSpPr/>
              <p:nvPr/>
            </p:nvCxnSpPr>
            <p:spPr>
              <a:xfrm>
                <a:off x="492515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4" name="Google Shape;1524;p32"/>
              <p:cNvCxnSpPr/>
              <p:nvPr/>
            </p:nvCxnSpPr>
            <p:spPr>
              <a:xfrm>
                <a:off x="527830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5" name="Google Shape;1525;p32"/>
              <p:cNvCxnSpPr/>
              <p:nvPr/>
            </p:nvCxnSpPr>
            <p:spPr>
              <a:xfrm>
                <a:off x="5631454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6" name="Google Shape;1526;p32"/>
              <p:cNvCxnSpPr/>
              <p:nvPr/>
            </p:nvCxnSpPr>
            <p:spPr>
              <a:xfrm>
                <a:off x="598460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7" name="Google Shape;1527;p32"/>
              <p:cNvCxnSpPr/>
              <p:nvPr/>
            </p:nvCxnSpPr>
            <p:spPr>
              <a:xfrm>
                <a:off x="633775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8" name="Google Shape;1528;p32"/>
              <p:cNvCxnSpPr/>
              <p:nvPr/>
            </p:nvCxnSpPr>
            <p:spPr>
              <a:xfrm>
                <a:off x="669091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9" name="Google Shape;1529;p32"/>
              <p:cNvCxnSpPr/>
              <p:nvPr/>
            </p:nvCxnSpPr>
            <p:spPr>
              <a:xfrm>
                <a:off x="704406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0" name="Google Shape;1530;p32"/>
              <p:cNvCxnSpPr/>
              <p:nvPr/>
            </p:nvCxnSpPr>
            <p:spPr>
              <a:xfrm>
                <a:off x="7397214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1" name="Google Shape;1531;p32"/>
              <p:cNvCxnSpPr/>
              <p:nvPr/>
            </p:nvCxnSpPr>
            <p:spPr>
              <a:xfrm>
                <a:off x="7750366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2" name="Google Shape;1532;p32"/>
              <p:cNvCxnSpPr/>
              <p:nvPr/>
            </p:nvCxnSpPr>
            <p:spPr>
              <a:xfrm>
                <a:off x="8103518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3" name="Google Shape;1533;p32"/>
              <p:cNvCxnSpPr/>
              <p:nvPr/>
            </p:nvCxnSpPr>
            <p:spPr>
              <a:xfrm>
                <a:off x="8456670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4" name="Google Shape;1534;p32"/>
              <p:cNvCxnSpPr/>
              <p:nvPr/>
            </p:nvCxnSpPr>
            <p:spPr>
              <a:xfrm>
                <a:off x="8809822" y="3750"/>
                <a:ext cx="0" cy="5160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535" name="Google Shape;1535;p32"/>
            <p:cNvCxnSpPr/>
            <p:nvPr/>
          </p:nvCxnSpPr>
          <p:spPr>
            <a:xfrm>
              <a:off x="-8700" y="29261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36" name="Google Shape;1536;p32"/>
            <p:cNvCxnSpPr/>
            <p:nvPr/>
          </p:nvCxnSpPr>
          <p:spPr>
            <a:xfrm>
              <a:off x="-8700" y="7034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37" name="Google Shape;1537;p32"/>
            <p:cNvCxnSpPr/>
            <p:nvPr/>
          </p:nvCxnSpPr>
          <p:spPr>
            <a:xfrm>
              <a:off x="-8700" y="10523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38" name="Google Shape;1538;p32"/>
            <p:cNvCxnSpPr/>
            <p:nvPr/>
          </p:nvCxnSpPr>
          <p:spPr>
            <a:xfrm>
              <a:off x="-8700" y="14631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39" name="Google Shape;1539;p32"/>
            <p:cNvCxnSpPr/>
            <p:nvPr/>
          </p:nvCxnSpPr>
          <p:spPr>
            <a:xfrm>
              <a:off x="-8700" y="183453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40" name="Google Shape;1540;p32"/>
            <p:cNvCxnSpPr/>
            <p:nvPr/>
          </p:nvCxnSpPr>
          <p:spPr>
            <a:xfrm>
              <a:off x="-8700" y="22453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41" name="Google Shape;1541;p32"/>
            <p:cNvCxnSpPr/>
            <p:nvPr/>
          </p:nvCxnSpPr>
          <p:spPr>
            <a:xfrm>
              <a:off x="-8700" y="25942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42" name="Google Shape;1542;p32"/>
            <p:cNvCxnSpPr/>
            <p:nvPr/>
          </p:nvCxnSpPr>
          <p:spPr>
            <a:xfrm>
              <a:off x="-8700" y="30050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43" name="Google Shape;1543;p32"/>
            <p:cNvCxnSpPr/>
            <p:nvPr/>
          </p:nvCxnSpPr>
          <p:spPr>
            <a:xfrm>
              <a:off x="-8700" y="337646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44" name="Google Shape;1544;p32"/>
            <p:cNvCxnSpPr/>
            <p:nvPr/>
          </p:nvCxnSpPr>
          <p:spPr>
            <a:xfrm>
              <a:off x="-8700" y="37872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45" name="Google Shape;1545;p32"/>
            <p:cNvCxnSpPr/>
            <p:nvPr/>
          </p:nvCxnSpPr>
          <p:spPr>
            <a:xfrm>
              <a:off x="-8700" y="41361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46" name="Google Shape;1546;p32"/>
            <p:cNvCxnSpPr/>
            <p:nvPr/>
          </p:nvCxnSpPr>
          <p:spPr>
            <a:xfrm>
              <a:off x="-8700" y="4547013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47" name="Google Shape;1547;p32"/>
            <p:cNvCxnSpPr/>
            <p:nvPr/>
          </p:nvCxnSpPr>
          <p:spPr>
            <a:xfrm>
              <a:off x="-8700" y="4850888"/>
              <a:ext cx="91614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548" name="Google Shape;1548;p32"/>
          <p:cNvGrpSpPr/>
          <p:nvPr/>
        </p:nvGrpSpPr>
        <p:grpSpPr>
          <a:xfrm rot="10800000" flipH="1">
            <a:off x="275216" y="201550"/>
            <a:ext cx="8406168" cy="4740375"/>
            <a:chOff x="155350" y="201563"/>
            <a:chExt cx="8686750" cy="4740375"/>
          </a:xfrm>
        </p:grpSpPr>
        <p:sp>
          <p:nvSpPr>
            <p:cNvPr id="1549" name="Google Shape;1549;p32"/>
            <p:cNvSpPr/>
            <p:nvPr/>
          </p:nvSpPr>
          <p:spPr>
            <a:xfrm>
              <a:off x="849450" y="201563"/>
              <a:ext cx="1676400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32"/>
            <p:cNvSpPr/>
            <p:nvPr/>
          </p:nvSpPr>
          <p:spPr>
            <a:xfrm>
              <a:off x="2772350" y="201563"/>
              <a:ext cx="1676400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32"/>
            <p:cNvSpPr/>
            <p:nvPr/>
          </p:nvSpPr>
          <p:spPr>
            <a:xfrm>
              <a:off x="6618150" y="201563"/>
              <a:ext cx="1676400" cy="2286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52" name="Google Shape;1552;p32"/>
            <p:cNvGrpSpPr/>
            <p:nvPr/>
          </p:nvGrpSpPr>
          <p:grpSpPr>
            <a:xfrm>
              <a:off x="155350" y="382538"/>
              <a:ext cx="8686750" cy="4559400"/>
              <a:chOff x="155350" y="382538"/>
              <a:chExt cx="8686750" cy="4559400"/>
            </a:xfrm>
          </p:grpSpPr>
          <p:sp>
            <p:nvSpPr>
              <p:cNvPr id="1553" name="Google Shape;1553;p32"/>
              <p:cNvSpPr/>
              <p:nvPr/>
            </p:nvSpPr>
            <p:spPr>
              <a:xfrm>
                <a:off x="302000" y="382538"/>
                <a:ext cx="8540100" cy="4559400"/>
              </a:xfrm>
              <a:prstGeom prst="roundRect">
                <a:avLst>
                  <a:gd name="adj" fmla="val 2747"/>
                </a:avLst>
              </a:prstGeom>
              <a:solidFill>
                <a:schemeClr val="accent4"/>
              </a:solidFill>
              <a:ln>
                <a:noFill/>
              </a:ln>
              <a:effectLst>
                <a:outerShdw dist="57150" dir="2400000" algn="bl" rotWithShape="0">
                  <a:schemeClr val="dk1">
                    <a:alpha val="7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1554" name="Google Shape;1554;p3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55350" y="640650"/>
                <a:ext cx="291950" cy="275537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55" name="Google Shape;1555;p32"/>
              <p:cNvPicPr preferRelativeResize="0"/>
              <p:nvPr/>
            </p:nvPicPr>
            <p:blipFill rotWithShape="1">
              <a:blip r:embed="rId2">
                <a:alphaModFix/>
              </a:blip>
              <a:srcRect b="53499"/>
              <a:stretch/>
            </p:blipFill>
            <p:spPr>
              <a:xfrm>
                <a:off x="155350" y="3402600"/>
                <a:ext cx="291950" cy="128124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Heebo"/>
              <a:buNone/>
              <a:defRPr sz="2700" b="1">
                <a:solidFill>
                  <a:schemeClr val="dk1"/>
                </a:solidFill>
                <a:latin typeface="Heebo"/>
                <a:ea typeface="Heebo"/>
                <a:cs typeface="Heebo"/>
                <a:sym typeface="Heeb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Heebo"/>
              <a:buNone/>
              <a:defRPr sz="2700" b="1">
                <a:solidFill>
                  <a:schemeClr val="dk1"/>
                </a:solidFill>
                <a:latin typeface="Heebo"/>
                <a:ea typeface="Heebo"/>
                <a:cs typeface="Heebo"/>
                <a:sym typeface="Heeb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Heebo"/>
              <a:buNone/>
              <a:defRPr sz="2700" b="1">
                <a:solidFill>
                  <a:schemeClr val="dk1"/>
                </a:solidFill>
                <a:latin typeface="Heebo"/>
                <a:ea typeface="Heebo"/>
                <a:cs typeface="Heebo"/>
                <a:sym typeface="Heeb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Heebo"/>
              <a:buNone/>
              <a:defRPr sz="2700" b="1">
                <a:solidFill>
                  <a:schemeClr val="dk1"/>
                </a:solidFill>
                <a:latin typeface="Heebo"/>
                <a:ea typeface="Heebo"/>
                <a:cs typeface="Heebo"/>
                <a:sym typeface="Heeb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Heebo"/>
              <a:buNone/>
              <a:defRPr sz="2700" b="1">
                <a:solidFill>
                  <a:schemeClr val="dk1"/>
                </a:solidFill>
                <a:latin typeface="Heebo"/>
                <a:ea typeface="Heebo"/>
                <a:cs typeface="Heebo"/>
                <a:sym typeface="Heeb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Heebo"/>
              <a:buNone/>
              <a:defRPr sz="2700" b="1">
                <a:solidFill>
                  <a:schemeClr val="dk1"/>
                </a:solidFill>
                <a:latin typeface="Heebo"/>
                <a:ea typeface="Heebo"/>
                <a:cs typeface="Heebo"/>
                <a:sym typeface="Heeb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Heebo"/>
              <a:buNone/>
              <a:defRPr sz="2700" b="1">
                <a:solidFill>
                  <a:schemeClr val="dk1"/>
                </a:solidFill>
                <a:latin typeface="Heebo"/>
                <a:ea typeface="Heebo"/>
                <a:cs typeface="Heebo"/>
                <a:sym typeface="Heeb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Heebo"/>
              <a:buNone/>
              <a:defRPr sz="2700" b="1">
                <a:solidFill>
                  <a:schemeClr val="dk1"/>
                </a:solidFill>
                <a:latin typeface="Heebo"/>
                <a:ea typeface="Heebo"/>
                <a:cs typeface="Heebo"/>
                <a:sym typeface="Heeb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Heebo"/>
              <a:buNone/>
              <a:defRPr sz="2700" b="1">
                <a:solidFill>
                  <a:schemeClr val="dk1"/>
                </a:solidFill>
                <a:latin typeface="Heebo"/>
                <a:ea typeface="Heebo"/>
                <a:cs typeface="Heebo"/>
                <a:sym typeface="Heeb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"/>
              <a:buChar char="●"/>
              <a:defRPr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"/>
              <a:buChar char="○"/>
              <a:defRPr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"/>
              <a:buChar char="■"/>
              <a:defRPr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"/>
              <a:buChar char="●"/>
              <a:defRPr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"/>
              <a:buChar char="○"/>
              <a:defRPr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"/>
              <a:buChar char="■"/>
              <a:defRPr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"/>
              <a:buChar char="●"/>
              <a:defRPr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"/>
              <a:buChar char="○"/>
              <a:defRPr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"/>
              <a:buChar char="■"/>
              <a:defRPr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5" r:id="rId3"/>
    <p:sldLayoutId id="2147483658" r:id="rId4"/>
    <p:sldLayoutId id="2147483659" r:id="rId5"/>
    <p:sldLayoutId id="2147483677" r:id="rId6"/>
    <p:sldLayoutId id="2147483678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Google Shape;1566;p36"/>
          <p:cNvSpPr txBox="1">
            <a:spLocks noGrp="1"/>
          </p:cNvSpPr>
          <p:nvPr>
            <p:ph type="ctrTitle"/>
          </p:nvPr>
        </p:nvSpPr>
        <p:spPr>
          <a:xfrm>
            <a:off x="1043047" y="438912"/>
            <a:ext cx="7057906" cy="287131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kern="100" dirty="0">
                <a:solidFill>
                  <a:schemeClr val="bg1">
                    <a:lumMod val="25000"/>
                  </a:schemeClr>
                </a:solidFill>
                <a:effectLst/>
                <a:highlight>
                  <a:srgbClr val="FFFFFF"/>
                </a:highlight>
                <a:latin typeface="Arial Narrow" panose="020B0606020202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ТРИ ПОКОЛЕНИЯ, СВЯЗАННЫЕ ПРИЗВАНИЕМ: ИСТОРИЯ СЕМЕЙНОЙ ПЕДАГОГИЧЕСКОЙ ДИНАСТИИ ГУДКОВЫХ-ЗАХАРОВЫХ</a:t>
            </a:r>
            <a:endParaRPr lang="ru-RU" sz="3200" kern="100" dirty="0">
              <a:solidFill>
                <a:schemeClr val="bg1">
                  <a:lumMod val="25000"/>
                </a:schemeClr>
              </a:solidFill>
              <a:effectLst/>
              <a:latin typeface="Arial Narrow" panose="020B0606020202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67" name="Google Shape;1567;p36"/>
          <p:cNvSpPr txBox="1">
            <a:spLocks noGrp="1"/>
          </p:cNvSpPr>
          <p:nvPr>
            <p:ph type="subTitle" idx="1"/>
          </p:nvPr>
        </p:nvSpPr>
        <p:spPr>
          <a:xfrm>
            <a:off x="1391250" y="3539956"/>
            <a:ext cx="6361500" cy="8247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К. В. Захарова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i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МОУ «Лицей №31», г. Саранск</a:t>
            </a:r>
            <a:endParaRPr sz="2000" i="1" dirty="0">
              <a:solidFill>
                <a:schemeClr val="bg1">
                  <a:lumMod val="25000"/>
                </a:schemeClr>
              </a:solidFill>
              <a:latin typeface="Arial Narrow" panose="020B0606020202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1450975-DC5A-0D6E-C01D-0D6CF3E9A5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52" y="607752"/>
            <a:ext cx="4872900" cy="392799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38BD15-BC81-F6BC-89D4-48EFB0803A30}"/>
              </a:ext>
            </a:extLst>
          </p:cNvPr>
          <p:cNvSpPr txBox="1"/>
          <p:nvPr/>
        </p:nvSpPr>
        <p:spPr>
          <a:xfrm>
            <a:off x="5731024" y="1321022"/>
            <a:ext cx="286859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8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1980 г.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 – учитель физической культуры в школе №4 города Навашино в порядке перевода в связи с переездом. </a:t>
            </a:r>
          </a:p>
          <a:p>
            <a:pPr indent="360000" algn="just"/>
            <a:r>
              <a:rPr lang="ru-RU" sz="1800" i="1" u="sng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фото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: выступление Владимира Николаевича на соревнованиях по тяжелой атлетике в школе №4 города Навашино.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638BD15-BC81-F6BC-89D4-48EFB0803A30}"/>
              </a:ext>
            </a:extLst>
          </p:cNvPr>
          <p:cNvSpPr txBox="1"/>
          <p:nvPr/>
        </p:nvSpPr>
        <p:spPr>
          <a:xfrm>
            <a:off x="695728" y="408098"/>
            <a:ext cx="3876272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8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1986 г.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 – освобожден от работы в школе в порядке перевода на должность председателя физической культуры и спорта исполнительного комитета Навашинского районного Совета. </a:t>
            </a:r>
          </a:p>
          <a:p>
            <a:pPr indent="360000" algn="just"/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Работа Владимира Николаевича была направлена на развитие спортивных секций и клубов, на организацию и проведение спартакиад, турниров и других спортивных мероприятий, поддержку и продвижение одаренных спортсменов.</a:t>
            </a:r>
          </a:p>
          <a:p>
            <a:pPr indent="360000" algn="just"/>
            <a:r>
              <a:rPr lang="ru-RU" sz="1800" i="1" u="sng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фото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: Владимир Николаевич чествует пожатием руки одного из победителей спортивных соревнований.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0B449C4-4A93-352D-72C1-572F284AF1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667" y="1282446"/>
            <a:ext cx="3697605" cy="277368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477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638BD15-BC81-F6BC-89D4-48EFB0803A30}"/>
              </a:ext>
            </a:extLst>
          </p:cNvPr>
          <p:cNvSpPr txBox="1"/>
          <p:nvPr/>
        </p:nvSpPr>
        <p:spPr>
          <a:xfrm>
            <a:off x="695728" y="586591"/>
            <a:ext cx="351051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8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Второе поколение 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дочь, Наталья Владимировна Гудкова (Захарова). </a:t>
            </a:r>
          </a:p>
          <a:p>
            <a:pPr indent="360000" algn="just"/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Родилась </a:t>
            </a:r>
            <a:r>
              <a:rPr lang="ru-RU" sz="18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19 февраля 1976 года 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в поселке Теша Навашинского района Горьковской области в семье Владимира Николаевича и Нины Васильевны Гудковых. В семье Гудковых было двое дочерей – Наталья и Марина.</a:t>
            </a:r>
          </a:p>
          <a:p>
            <a:pPr indent="360000" algn="just"/>
            <a:r>
              <a:rPr lang="ru-RU" sz="1800" i="1" u="sng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фото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: семья Владимира Николаевича и Нины Васильевны Гудковых с другом и его сыном (дочь Наталья слева, рядом с отцом).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B157B4E-CB53-39B2-8208-9EA5A06457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4" t="10623" r="11600" b="15010"/>
          <a:stretch/>
        </p:blipFill>
        <p:spPr bwMode="auto">
          <a:xfrm>
            <a:off x="4418098" y="1062260"/>
            <a:ext cx="4030174" cy="301898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8033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638BD15-BC81-F6BC-89D4-48EFB0803A30}"/>
              </a:ext>
            </a:extLst>
          </p:cNvPr>
          <p:cNvSpPr txBox="1"/>
          <p:nvPr/>
        </p:nvSpPr>
        <p:spPr>
          <a:xfrm>
            <a:off x="4694704" y="432702"/>
            <a:ext cx="3900656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6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1991 г. </a:t>
            </a:r>
            <a:r>
              <a:rPr lang="ru-RU" sz="1600" i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</a:t>
            </a:r>
            <a:r>
              <a:rPr lang="ru-RU" sz="1600" b="1" i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16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окончание восьми классов школы №4 города Навашино.</a:t>
            </a:r>
          </a:p>
          <a:p>
            <a:pPr indent="360000" algn="just"/>
            <a:r>
              <a:rPr lang="ru-RU" sz="16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1991-1995 г. </a:t>
            </a:r>
            <a:r>
              <a:rPr lang="ru-RU" sz="16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обучение в Лукояновском ордена Трудового Красного Знамени педагогическом училище имени А. М. Горького в городе Лукоянов Горьковской области. Получение красного диплома с присвоением квалификации «</a:t>
            </a:r>
            <a:r>
              <a:rPr lang="ru-RU" sz="16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Учитель начальных классов с правом преподавания физической культуры</a:t>
            </a:r>
            <a:r>
              <a:rPr lang="ru-RU" sz="16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». </a:t>
            </a:r>
          </a:p>
          <a:p>
            <a:pPr indent="360000" algn="just"/>
            <a:r>
              <a:rPr lang="ru-RU" sz="16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Наталья Владимировна пополнила, как и когда-то ее отец, ряды вожатых в детских лагерях.</a:t>
            </a:r>
          </a:p>
          <a:p>
            <a:pPr indent="360000" algn="just"/>
            <a:r>
              <a:rPr lang="ru-RU" sz="1600" i="1" u="sng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фото</a:t>
            </a:r>
            <a:r>
              <a:rPr lang="ru-RU" sz="16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: Наталья Владимировна вместе с напарником в качестве вожатых в </a:t>
            </a:r>
            <a:r>
              <a:rPr lang="ru-RU" sz="1600" dirty="0" err="1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в</a:t>
            </a:r>
            <a:r>
              <a:rPr lang="ru-RU" sz="16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 пионерлагере имени Вали Котика (во втором ряду четвертая справа налево).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06DAC2-1BD7-C4A7-7D9B-C02520B5B6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3" t="11400" r="5931" b="15689"/>
          <a:stretch/>
        </p:blipFill>
        <p:spPr bwMode="auto">
          <a:xfrm>
            <a:off x="671344" y="1288639"/>
            <a:ext cx="3900656" cy="2566221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8528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638BD15-BC81-F6BC-89D4-48EFB0803A30}"/>
              </a:ext>
            </a:extLst>
          </p:cNvPr>
          <p:cNvSpPr txBox="1"/>
          <p:nvPr/>
        </p:nvSpPr>
        <p:spPr>
          <a:xfrm>
            <a:off x="658367" y="432700"/>
            <a:ext cx="3719957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6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1995 г. </a:t>
            </a:r>
            <a:r>
              <a:rPr lang="ru-RU" sz="16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</a:t>
            </a:r>
            <a:r>
              <a:rPr lang="ru-RU" sz="16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16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начало педагогической деятельности Натальи Владимировны Гудковой (Захаровой) в школе №1 города Навашино.</a:t>
            </a:r>
          </a:p>
          <a:p>
            <a:pPr indent="360000" algn="just"/>
            <a:r>
              <a:rPr lang="ru-RU" sz="16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2001 г. </a:t>
            </a:r>
            <a:r>
              <a:rPr lang="ru-RU" sz="16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работа в должности младшего воспитателя, а затем воспитателя в детском саду №49 города Муром Владимирской области.</a:t>
            </a:r>
          </a:p>
          <a:p>
            <a:pPr indent="360000" algn="just"/>
            <a:r>
              <a:rPr lang="ru-RU" sz="16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2006 г. </a:t>
            </a:r>
            <a:r>
              <a:rPr lang="ru-RU" sz="16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работа воспитателем в детском саду №58 «Рыбка» села Конобеево Воскресенского района Московской области, в последующем совмещала данную должность с должностью инструктора по физической культуре.</a:t>
            </a:r>
          </a:p>
          <a:p>
            <a:pPr indent="360000" algn="just"/>
            <a:r>
              <a:rPr lang="ru-RU" sz="1600" i="1" u="sng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фото</a:t>
            </a:r>
            <a:r>
              <a:rPr lang="ru-RU" sz="16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: Наталья Владимировна в роли классного руководителя 2 «Б» класса в школе №1 города Навашино.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0DC5897-792E-052B-CBF8-A611DBCB79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" t="10435" r="6428" b="8679"/>
          <a:stretch/>
        </p:blipFill>
        <p:spPr bwMode="auto">
          <a:xfrm>
            <a:off x="4437889" y="1095055"/>
            <a:ext cx="4047744" cy="295338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3755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638BD15-BC81-F6BC-89D4-48EFB0803A30}"/>
              </a:ext>
            </a:extLst>
          </p:cNvPr>
          <p:cNvSpPr txBox="1"/>
          <p:nvPr/>
        </p:nvSpPr>
        <p:spPr>
          <a:xfrm>
            <a:off x="5181599" y="634679"/>
            <a:ext cx="3096769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6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2008 г. </a:t>
            </a:r>
            <a:r>
              <a:rPr lang="ru-RU" sz="16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переведена на должность воспитателя в Воскресенский центр социальной помощи семье и детям «Семья».</a:t>
            </a:r>
          </a:p>
          <a:p>
            <a:pPr indent="360000" algn="just"/>
            <a:r>
              <a:rPr lang="ru-RU" sz="16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2010 г. </a:t>
            </a:r>
            <a:r>
              <a:rPr lang="ru-RU" sz="16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в порядке перевода заняла должность младшего воспитателя отделения дневного пребывания Воскресенского реабилитационного центра для несовершеннолетних.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26C183-A487-2AE2-C422-66E6A2B9FB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" t="9486" r="5190" b="10345"/>
          <a:stretch/>
        </p:blipFill>
        <p:spPr bwMode="auto">
          <a:xfrm>
            <a:off x="694943" y="424618"/>
            <a:ext cx="4364737" cy="297466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8F2F53-5C46-3563-3112-515E9D4D716C}"/>
              </a:ext>
            </a:extLst>
          </p:cNvPr>
          <p:cNvSpPr txBox="1"/>
          <p:nvPr/>
        </p:nvSpPr>
        <p:spPr>
          <a:xfrm>
            <a:off x="694943" y="3399284"/>
            <a:ext cx="775411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6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2013 г. </a:t>
            </a:r>
            <a:r>
              <a:rPr lang="ru-RU" sz="16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стала воспитателем в детском саду №4 «Ромашка» села Большое Окулово городского округа Навашинский Нижегородской области, проработала в данной должности несколько лет.</a:t>
            </a:r>
          </a:p>
          <a:p>
            <a:pPr indent="360000" algn="just"/>
            <a:r>
              <a:rPr lang="ru-RU" sz="1600" i="1" u="sng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фото</a:t>
            </a:r>
            <a:r>
              <a:rPr lang="ru-RU" sz="16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: Наталья Владимировна в педагогическом коллективе школы №1 города Навашино (во втором ряду по центру).</a:t>
            </a:r>
          </a:p>
        </p:txBody>
      </p:sp>
    </p:spTree>
    <p:extLst>
      <p:ext uri="{BB962C8B-B14F-4D97-AF65-F5344CB8AC3E}">
        <p14:creationId xmlns:p14="http://schemas.microsoft.com/office/powerpoint/2010/main" val="175128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638BD15-BC81-F6BC-89D4-48EFB0803A30}"/>
              </a:ext>
            </a:extLst>
          </p:cNvPr>
          <p:cNvSpPr txBox="1"/>
          <p:nvPr/>
        </p:nvSpPr>
        <p:spPr>
          <a:xfrm>
            <a:off x="622637" y="436623"/>
            <a:ext cx="3949363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Третье поколение – внучка, </a:t>
            </a:r>
            <a:r>
              <a:rPr lang="ru-RU" sz="18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Кристина Валерьевна Захарова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.</a:t>
            </a:r>
          </a:p>
          <a:p>
            <a:pPr indent="360000" algn="just"/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Родилась </a:t>
            </a:r>
            <a:r>
              <a:rPr lang="ru-RU" sz="18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6 октября 2000 года 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в городе Муром Владимирской области.</a:t>
            </a:r>
          </a:p>
          <a:p>
            <a:pPr indent="360000" algn="just"/>
            <a:r>
              <a:rPr lang="ru-RU" sz="18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2018 г. 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окончила среднюю школу №4 города Навашино с золотой медалью.</a:t>
            </a:r>
          </a:p>
          <a:p>
            <a:pPr indent="360000" algn="just"/>
            <a:r>
              <a:rPr lang="ru-RU" sz="18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2018-2023 г. 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обучение в МГПУ им. М. Е. Евсевьева, г. Саранск, квалификация – </a:t>
            </a:r>
            <a:r>
              <a:rPr lang="ru-RU" sz="18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учитель технологии и информатики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. </a:t>
            </a:r>
          </a:p>
          <a:p>
            <a:pPr indent="360000" algn="just"/>
            <a:r>
              <a:rPr lang="ru-RU" sz="1800" i="1" u="sng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фото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: проведение урока информатики во время прохождения педагогической практики в МОУ «Средняя общеобразовательная школа №40» городского округа Саранск.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9D2D4E-5D50-76AC-63DF-19489E976E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224" y="511607"/>
            <a:ext cx="3291900" cy="412028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657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638BD15-BC81-F6BC-89D4-48EFB0803A30}"/>
              </a:ext>
            </a:extLst>
          </p:cNvPr>
          <p:cNvSpPr txBox="1"/>
          <p:nvPr/>
        </p:nvSpPr>
        <p:spPr>
          <a:xfrm>
            <a:off x="713201" y="3887414"/>
            <a:ext cx="7717596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7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2021-2022 гг. </a:t>
            </a:r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первый год работы в должности учителя информатики в МОУ «Лицей №31» г. о. Саранск, обучение на пятом (заключительном) курсе университета.</a:t>
            </a:r>
          </a:p>
          <a:p>
            <a:pPr indent="360000" algn="just"/>
            <a:r>
              <a:rPr lang="ru-RU" sz="1700" i="1" u="sng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фото</a:t>
            </a:r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: фрагмент проводимого урока информатики в 7 «А» классе.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8B4098-38E1-F566-FE19-1B6AD3119C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710" y="490644"/>
            <a:ext cx="5898579" cy="3307672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73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638BD15-BC81-F6BC-89D4-48EFB0803A30}"/>
              </a:ext>
            </a:extLst>
          </p:cNvPr>
          <p:cNvSpPr txBox="1"/>
          <p:nvPr/>
        </p:nvSpPr>
        <p:spPr>
          <a:xfrm>
            <a:off x="688817" y="825118"/>
            <a:ext cx="3883183" cy="349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7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2023 г. </a:t>
            </a:r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окончание обучения на ступени бакалавриата, поступление в магистратуру по профилю «Информатика и прикладные исследования в области информационных технологий» и дальнейшее обучение в университете.</a:t>
            </a:r>
          </a:p>
          <a:p>
            <a:pPr indent="360000" algn="just"/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Учить и учиться – два неразрывно связанных действия, как я считаю, совершенно точно описывающие деятельность педагога. </a:t>
            </a:r>
          </a:p>
          <a:p>
            <a:pPr indent="360000" algn="just"/>
            <a:r>
              <a:rPr lang="ru-RU" sz="1700" i="1" u="sng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фото</a:t>
            </a:r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: я и моя мама, Наталья Владимировна, в день вручения диплома.</a:t>
            </a:r>
          </a:p>
          <a:p>
            <a:pPr indent="360000" algn="just"/>
            <a:endParaRPr lang="ru-RU" sz="1700" dirty="0">
              <a:solidFill>
                <a:schemeClr val="bg1">
                  <a:lumMod val="2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3CA6BF-0346-DD00-2C13-2DD597361F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2" y="490983"/>
            <a:ext cx="3121150" cy="4161533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823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638BD15-BC81-F6BC-89D4-48EFB0803A30}"/>
              </a:ext>
            </a:extLst>
          </p:cNvPr>
          <p:cNvSpPr txBox="1"/>
          <p:nvPr/>
        </p:nvSpPr>
        <p:spPr>
          <a:xfrm>
            <a:off x="685784" y="386536"/>
            <a:ext cx="7772431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В период получения высшего образования мне удалось побыть участником Форума лидеров студенческих инициатив от Академии Министерства просвещения Российской Федерации, участником чемпионата «</a:t>
            </a:r>
            <a:r>
              <a:rPr lang="ru-RU" sz="1700" dirty="0" err="1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Worldskills</a:t>
            </a:r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 Russia» по компетенции «Преподавание технологии», участником проекта «Флагманы образования. Студенты».</a:t>
            </a:r>
          </a:p>
          <a:p>
            <a:pPr indent="360000" algn="just"/>
            <a:r>
              <a:rPr lang="ru-RU" sz="1700" i="1" u="sng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фото</a:t>
            </a:r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: проведение занятия в рамках участия в чемпионате «</a:t>
            </a:r>
            <a:r>
              <a:rPr lang="ru-RU" sz="1700" dirty="0" err="1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Worldskills</a:t>
            </a:r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 Russia» (город Москва, 2021 год).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F9668C0-4537-A2DB-F5F6-90394D8252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049" y="2048529"/>
            <a:ext cx="3517900" cy="263017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642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567;p36">
            <a:extLst>
              <a:ext uri="{FF2B5EF4-FFF2-40B4-BE49-F238E27FC236}">
                <a16:creationId xmlns:a16="http://schemas.microsoft.com/office/drawing/2014/main" id="{E0FE857D-A293-46BE-E323-ACAA97DBEEF8}"/>
              </a:ext>
            </a:extLst>
          </p:cNvPr>
          <p:cNvSpPr txBox="1">
            <a:spLocks/>
          </p:cNvSpPr>
          <p:nvPr/>
        </p:nvSpPr>
        <p:spPr>
          <a:xfrm>
            <a:off x="451104" y="4318721"/>
            <a:ext cx="7508910" cy="8247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ru-RU" sz="20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Родословное древо педагогической династии Гудковых-Захаровых</a:t>
            </a:r>
          </a:p>
        </p:txBody>
      </p:sp>
      <p:sp>
        <p:nvSpPr>
          <p:cNvPr id="9" name="Google Shape;1567;p36">
            <a:extLst>
              <a:ext uri="{FF2B5EF4-FFF2-40B4-BE49-F238E27FC236}">
                <a16:creationId xmlns:a16="http://schemas.microsoft.com/office/drawing/2014/main" id="{F243C0D9-60CB-4431-0FE6-F701F175EE97}"/>
              </a:ext>
            </a:extLst>
          </p:cNvPr>
          <p:cNvSpPr txBox="1">
            <a:spLocks/>
          </p:cNvSpPr>
          <p:nvPr/>
        </p:nvSpPr>
        <p:spPr>
          <a:xfrm>
            <a:off x="1075925" y="295612"/>
            <a:ext cx="7508910" cy="73632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ru-RU" sz="20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Кто постигает новое, лелея старое, </a:t>
            </a:r>
          </a:p>
          <a:p>
            <a:pPr algn="r"/>
            <a:r>
              <a:rPr lang="ru-RU" sz="20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тот может быть учителем.</a:t>
            </a:r>
          </a:p>
          <a:p>
            <a:pPr algn="r"/>
            <a:r>
              <a:rPr lang="ru-RU" sz="2000" i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Конфуций</a:t>
            </a: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396237CE-C66C-D2D5-042F-4997655242B9}"/>
              </a:ext>
            </a:extLst>
          </p:cNvPr>
          <p:cNvGrpSpPr/>
          <p:nvPr/>
        </p:nvGrpSpPr>
        <p:grpSpPr>
          <a:xfrm>
            <a:off x="2553017" y="1057752"/>
            <a:ext cx="4037965" cy="3260969"/>
            <a:chOff x="2553017" y="1057752"/>
            <a:chExt cx="4037965" cy="3260969"/>
          </a:xfrm>
        </p:grpSpPr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0B3DDD99-49A9-B916-D2B9-ABAD7F26A4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3017" y="1057752"/>
              <a:ext cx="4037965" cy="32609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BB9027EA-4FD0-196D-3CB1-998773D959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64" t="45780" r="33115" b="42693"/>
            <a:stretch/>
          </p:blipFill>
          <p:spPr bwMode="auto">
            <a:xfrm>
              <a:off x="4313617" y="3063138"/>
              <a:ext cx="516763" cy="861607"/>
            </a:xfrm>
            <a:prstGeom prst="ellipse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A60EC9BD-7C91-D11E-C93E-2E5CC2B38D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77" t="21936" r="44316" b="34975"/>
            <a:stretch/>
          </p:blipFill>
          <p:spPr bwMode="auto">
            <a:xfrm>
              <a:off x="4254327" y="2300998"/>
              <a:ext cx="516763" cy="736327"/>
            </a:xfrm>
            <a:prstGeom prst="ellipse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EACE18FB-FB29-A455-F0C3-386C008CF3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008" t="29348" r="39159" b="55578"/>
            <a:stretch/>
          </p:blipFill>
          <p:spPr bwMode="auto">
            <a:xfrm>
              <a:off x="4189349" y="1580003"/>
              <a:ext cx="547240" cy="695182"/>
            </a:xfrm>
            <a:prstGeom prst="ellipse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638BD15-BC81-F6BC-89D4-48EFB0803A30}"/>
              </a:ext>
            </a:extLst>
          </p:cNvPr>
          <p:cNvSpPr txBox="1"/>
          <p:nvPr/>
        </p:nvSpPr>
        <p:spPr>
          <a:xfrm>
            <a:off x="685784" y="386536"/>
            <a:ext cx="7772431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700" i="1" u="sng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фото</a:t>
            </a:r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: </a:t>
            </a:r>
          </a:p>
          <a:p>
            <a:pPr indent="360000" algn="just"/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1. Участие в Форуме лидеров студенческих инициатив (город Москва, Академия Минпросвещения РФ, 2021 год).</a:t>
            </a:r>
          </a:p>
          <a:p>
            <a:pPr indent="360000" algn="just"/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2. Участие во всероссийском этапе конкурса «Флагманы образования. Студенты» (Санкт-Петербург, 2022 год).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6DC8A4-0358-F6D0-44B3-E24E60C3DA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080" y="1889125"/>
            <a:ext cx="3592576" cy="270637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52B2FF3-C5F6-F77F-6041-11ECC2FBFA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346" y="1889125"/>
            <a:ext cx="3800869" cy="271208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241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638BD15-BC81-F6BC-89D4-48EFB0803A30}"/>
              </a:ext>
            </a:extLst>
          </p:cNvPr>
          <p:cNvSpPr txBox="1"/>
          <p:nvPr/>
        </p:nvSpPr>
        <p:spPr>
          <a:xfrm>
            <a:off x="604800" y="432703"/>
            <a:ext cx="4023553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7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Мама</a:t>
            </a:r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 и </a:t>
            </a:r>
            <a:r>
              <a:rPr lang="ru-RU" sz="17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дедушка</a:t>
            </a:r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 – люди, показавшие пример достойных учителей мне как ребенку и укрепившие уверенность в выборе профессии у меня как у взрослого человека. </a:t>
            </a:r>
          </a:p>
          <a:p>
            <a:pPr indent="360000" algn="just"/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мой взгляд, </a:t>
            </a:r>
            <a:r>
              <a:rPr lang="ru-RU" sz="17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педагогическая династия </a:t>
            </a:r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это поистине нить, связывающая поколения учителей; это не просто профессиональная общность, а глубокая преемственность духовных ценностей, педагогических традиций и жизненных ориентиров, передающихся на протяжении многих лет из поколения в поколение. </a:t>
            </a:r>
          </a:p>
          <a:p>
            <a:pPr indent="360000" algn="just"/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В заключение хотелось бы сказать о том, что в утверждении высокого общественного статуса учителя педагогические династии играют неизменную роль. 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5230AC7D-2525-655B-37F6-0B95C1B81FEF}"/>
              </a:ext>
            </a:extLst>
          </p:cNvPr>
          <p:cNvGrpSpPr/>
          <p:nvPr/>
        </p:nvGrpSpPr>
        <p:grpSpPr>
          <a:xfrm>
            <a:off x="4701600" y="941265"/>
            <a:ext cx="3837600" cy="3260969"/>
            <a:chOff x="2553017" y="1057752"/>
            <a:chExt cx="4037965" cy="3260969"/>
          </a:xfrm>
        </p:grpSpPr>
        <p:pic>
          <p:nvPicPr>
            <p:cNvPr id="6" name="Picture 4">
              <a:extLst>
                <a:ext uri="{FF2B5EF4-FFF2-40B4-BE49-F238E27FC236}">
                  <a16:creationId xmlns:a16="http://schemas.microsoft.com/office/drawing/2014/main" id="{8DD05B0B-223C-8C21-0585-FD158F3861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3017" y="1057752"/>
              <a:ext cx="4037965" cy="3260969"/>
            </a:xfrm>
            <a:prstGeom prst="rect">
              <a:avLst/>
            </a:prstGeom>
            <a:ln>
              <a:solidFill>
                <a:schemeClr val="accent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C1A7FAE6-D049-F212-42D1-2669B8A639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64" t="45780" r="33115" b="42693"/>
            <a:stretch/>
          </p:blipFill>
          <p:spPr bwMode="auto">
            <a:xfrm>
              <a:off x="4313617" y="3063138"/>
              <a:ext cx="516763" cy="861607"/>
            </a:xfrm>
            <a:prstGeom prst="ellipse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7AB720C7-DE8A-5081-A18F-494C979D74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77" t="21936" r="44316" b="34975"/>
            <a:stretch/>
          </p:blipFill>
          <p:spPr bwMode="auto">
            <a:xfrm>
              <a:off x="4254327" y="2300998"/>
              <a:ext cx="516763" cy="736327"/>
            </a:xfrm>
            <a:prstGeom prst="ellipse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0BDA4FBA-A08E-E1D5-29A7-FAB4AD25FA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008" t="29348" r="39159" b="55578"/>
            <a:stretch/>
          </p:blipFill>
          <p:spPr bwMode="auto">
            <a:xfrm>
              <a:off x="4189349" y="1580003"/>
              <a:ext cx="547240" cy="695182"/>
            </a:xfrm>
            <a:prstGeom prst="ellipse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2703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Google Shape;1566;p36"/>
          <p:cNvSpPr txBox="1">
            <a:spLocks noGrp="1"/>
          </p:cNvSpPr>
          <p:nvPr>
            <p:ph type="ctrTitle"/>
          </p:nvPr>
        </p:nvSpPr>
        <p:spPr>
          <a:xfrm>
            <a:off x="1043047" y="438912"/>
            <a:ext cx="7057906" cy="287131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kern="100" dirty="0">
                <a:solidFill>
                  <a:schemeClr val="bg1">
                    <a:lumMod val="25000"/>
                  </a:schemeClr>
                </a:solidFill>
                <a:effectLst/>
                <a:highlight>
                  <a:srgbClr val="FFFFFF"/>
                </a:highlight>
                <a:latin typeface="Arial Narrow" panose="020B0606020202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ТРИ ПОКОЛЕНИЯ, СВЯЗАННЫЕ ПРИЗВАНИЕМ: ИСТОРИЯ СЕМЕЙНОЙ ПЕДАГОГИЧЕСКОЙ ДИНАСТИИ ГУДКОВЫХ-ЗАХАРОВЫХ</a:t>
            </a:r>
            <a:endParaRPr lang="ru-RU" sz="3200" kern="100" dirty="0">
              <a:solidFill>
                <a:schemeClr val="bg1">
                  <a:lumMod val="25000"/>
                </a:schemeClr>
              </a:solidFill>
              <a:effectLst/>
              <a:latin typeface="Arial Narrow" panose="020B060602020203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67" name="Google Shape;1567;p36"/>
          <p:cNvSpPr txBox="1">
            <a:spLocks noGrp="1"/>
          </p:cNvSpPr>
          <p:nvPr>
            <p:ph type="subTitle" idx="1"/>
          </p:nvPr>
        </p:nvSpPr>
        <p:spPr>
          <a:xfrm>
            <a:off x="1391250" y="3539956"/>
            <a:ext cx="6361500" cy="8247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К. В. Захарова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i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МОУ «Лицей №31», г. Саранск</a:t>
            </a:r>
            <a:endParaRPr sz="2000" i="1" dirty="0">
              <a:solidFill>
                <a:schemeClr val="bg1">
                  <a:lumMod val="2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8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1567;p36">
            <a:extLst>
              <a:ext uri="{FF2B5EF4-FFF2-40B4-BE49-F238E27FC236}">
                <a16:creationId xmlns:a16="http://schemas.microsoft.com/office/drawing/2014/main" id="{3CCA15CA-827E-5AFA-64C5-3D268A6DE12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755904" y="443956"/>
            <a:ext cx="7680960" cy="14336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00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Педагогическая династия </a:t>
            </a:r>
            <a:r>
              <a:rPr lang="ru-RU" sz="20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это группа представителей одного рода учителей, передающих из поколения в поколение профессиональный опыт, традиции, нравственные ценности и широко транслирующие их социуму   (И. А. </a:t>
            </a:r>
            <a:r>
              <a:rPr lang="ru-RU" sz="2000" dirty="0" err="1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Дидук</a:t>
            </a:r>
            <a:r>
              <a:rPr lang="ru-RU" sz="20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).</a:t>
            </a:r>
            <a:endParaRPr sz="2000" b="1" i="1" dirty="0">
              <a:solidFill>
                <a:schemeClr val="bg1">
                  <a:lumMod val="2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720E7B99-DAB4-8879-E8E0-D8F5A84DB6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480" y="1755648"/>
            <a:ext cx="3573039" cy="282702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915148C-B9B8-F7B9-868F-6CA3C7BB1925}"/>
              </a:ext>
            </a:extLst>
          </p:cNvPr>
          <p:cNvSpPr txBox="1"/>
          <p:nvPr/>
        </p:nvSpPr>
        <p:spPr>
          <a:xfrm>
            <a:off x="659892" y="419059"/>
            <a:ext cx="782421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000" algn="just"/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В Год педагога и наставника Министерство просвещения Российской Федерации запустило масштабный онлайн-проект «Педагогические династии России».</a:t>
            </a:r>
          </a:p>
          <a:p>
            <a:pPr indent="450000" algn="just"/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сайте проекта опубликованы истории и фотоархивы учительских семей, представители которых из поколения в поколение связывали свои судьбы с образованием и воспитанием детей.</a:t>
            </a:r>
          </a:p>
          <a:p>
            <a:pPr indent="450000" algn="just"/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Результатом реализации данного проекта стал электронный альманах, посвященный педагогическим династиям. 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3EA7F94-E87A-3362-3FB0-3275A869B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55" y="2571749"/>
            <a:ext cx="3311081" cy="203132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0BC5F17-627F-F531-F6F2-9683D6990F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6733" y="2571750"/>
            <a:ext cx="4058412" cy="2031324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815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915148C-B9B8-F7B9-868F-6CA3C7BB1925}"/>
              </a:ext>
            </a:extLst>
          </p:cNvPr>
          <p:cNvSpPr txBox="1"/>
          <p:nvPr/>
        </p:nvSpPr>
        <p:spPr>
          <a:xfrm>
            <a:off x="537972" y="236179"/>
            <a:ext cx="782421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000" algn="ctr"/>
            <a:r>
              <a:rPr lang="ru-RU" sz="30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История династии Гудковых-Захаровых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46A6E3-DEE5-36DA-57C4-CDFF7C75F00A}"/>
              </a:ext>
            </a:extLst>
          </p:cNvPr>
          <p:cNvSpPr txBox="1"/>
          <p:nvPr/>
        </p:nvSpPr>
        <p:spPr>
          <a:xfrm>
            <a:off x="696468" y="1155936"/>
            <a:ext cx="282702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Первое поколение – </a:t>
            </a:r>
            <a:r>
              <a:rPr lang="ru-RU" sz="18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Гудков Владимир Николаевич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.</a:t>
            </a:r>
          </a:p>
          <a:p>
            <a:pPr indent="360000" algn="just"/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Родился </a:t>
            </a:r>
            <a:r>
              <a:rPr lang="ru-RU" sz="18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25 декабря 1953 года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 в городе Навашино Нижегородской области в семье Клары Николаевны и Николая Алексеевича Гудковых, в которой было трое детей: дочь Галина, сын Владимир, дочь Ольга.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E607C1-712A-89D0-5730-01E4ECA3D8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4" t="6537" r="15542" b="18450"/>
          <a:stretch/>
        </p:blipFill>
        <p:spPr bwMode="auto">
          <a:xfrm>
            <a:off x="3694556" y="975740"/>
            <a:ext cx="2548507" cy="3669412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A313348-E051-9A69-5FF9-DAE1CCE3C76F}"/>
              </a:ext>
            </a:extLst>
          </p:cNvPr>
          <p:cNvSpPr txBox="1"/>
          <p:nvPr/>
        </p:nvSpPr>
        <p:spPr>
          <a:xfrm>
            <a:off x="6414131" y="1571435"/>
            <a:ext cx="21324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i="1" u="sng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фото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: Николай Алексеевич и Клара Николаевна Гудковы с детьми и внуком от дочери Галины (справа) (Владимир Николаевич Гудков по центру в форме).</a:t>
            </a:r>
          </a:p>
        </p:txBody>
      </p:sp>
    </p:spTree>
    <p:extLst>
      <p:ext uri="{BB962C8B-B14F-4D97-AF65-F5344CB8AC3E}">
        <p14:creationId xmlns:p14="http://schemas.microsoft.com/office/powerpoint/2010/main" val="2236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9B459F27-C6E5-6DCB-9D99-7B8142E3AEAB}"/>
              </a:ext>
            </a:extLst>
          </p:cNvPr>
          <p:cNvSpPr txBox="1"/>
          <p:nvPr/>
        </p:nvSpPr>
        <p:spPr>
          <a:xfrm>
            <a:off x="633718" y="301898"/>
            <a:ext cx="4586282" cy="4539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7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1969-1972 гг. </a:t>
            </a:r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обучение в Лукояновском ордена Трудового Красного Знамени педагогическом училище имени А. М. Горького в городе Лукоянов Горьковской области, присвоена квалификация «</a:t>
            </a:r>
            <a:r>
              <a:rPr lang="ru-RU" sz="17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Учитель физического воспитания общеобразовательной школы</a:t>
            </a:r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».  </a:t>
            </a:r>
          </a:p>
          <a:p>
            <a:pPr indent="360000" algn="just"/>
            <a:r>
              <a:rPr lang="ru-RU" sz="17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1972 г. </a:t>
            </a:r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принят на работу учителем физического воспитания в Роговскую среднюю школу Навашинского района Горьковской области. Проработав меньше трех месяцев, Владимир Николаевич освобождается от работы учителя в связи с призывом в ряды Советской армии. Для прохождения службы дедушка был распределен в город Ковров Владимирской области сроком на 2 года.</a:t>
            </a:r>
          </a:p>
          <a:p>
            <a:pPr indent="360000" algn="just"/>
            <a:r>
              <a:rPr lang="ru-RU" sz="1700" i="1" u="sng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фото</a:t>
            </a:r>
            <a:r>
              <a:rPr lang="ru-RU" sz="17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: Владимир Николаевич на службе в Советской армии (1972‒1974 гг.).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712A07F-5EFA-6E6B-D524-30DB837ADA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6" t="8871" r="9109" b="11447"/>
          <a:stretch/>
        </p:blipFill>
        <p:spPr bwMode="auto">
          <a:xfrm>
            <a:off x="5433122" y="490237"/>
            <a:ext cx="2894456" cy="416302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6088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9B459F27-C6E5-6DCB-9D99-7B8142E3AEAB}"/>
              </a:ext>
            </a:extLst>
          </p:cNvPr>
          <p:cNvSpPr txBox="1"/>
          <p:nvPr/>
        </p:nvSpPr>
        <p:spPr>
          <a:xfrm>
            <a:off x="4218432" y="1279088"/>
            <a:ext cx="414375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Во время работы в школе дедушка являлся организатором лыжных соревнований и сборов, выезжал с учениками в туристические походы и слеты, посещал экскурсии с обучающимися.</a:t>
            </a:r>
          </a:p>
          <a:p>
            <a:pPr indent="360000" algn="just"/>
            <a:r>
              <a:rPr lang="ru-RU" sz="1800" i="1" u="sng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фото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: Владимир Николаевич с учениками и коллегами на экскурсии в Краснодоне (в верхнем ряду последний справа).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5D094D3-235B-8613-C750-F110C62613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7" t="8404" r="9420" b="23329"/>
          <a:stretch/>
        </p:blipFill>
        <p:spPr bwMode="auto">
          <a:xfrm>
            <a:off x="781811" y="468053"/>
            <a:ext cx="3199399" cy="4207391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379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9B459F27-C6E5-6DCB-9D99-7B8142E3AEAB}"/>
              </a:ext>
            </a:extLst>
          </p:cNvPr>
          <p:cNvSpPr txBox="1"/>
          <p:nvPr/>
        </p:nvSpPr>
        <p:spPr>
          <a:xfrm>
            <a:off x="633984" y="586591"/>
            <a:ext cx="281635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8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1975 г. 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получение должности учителя физической культуры в Тешинской средней школе.</a:t>
            </a:r>
          </a:p>
          <a:p>
            <a:pPr indent="360000" algn="just"/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 Также Владимир Николаевич Гудков всегда был в рядах вожатых в пионерских лагерях.</a:t>
            </a:r>
          </a:p>
          <a:p>
            <a:pPr indent="360000" algn="just"/>
            <a:r>
              <a:rPr lang="ru-RU" sz="1800" i="1" u="sng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фото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: Владимир Николаевич (слева) с детьми и напарницей (справа) в пионерлагере в селе Монаково Горьковской (ныне Нижегородской) области.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C84CC6-E1F0-DB7B-B36D-B0B9745AC2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1" t="6225" r="4441" b="10776"/>
          <a:stretch/>
        </p:blipFill>
        <p:spPr bwMode="auto">
          <a:xfrm>
            <a:off x="3572256" y="713647"/>
            <a:ext cx="4803649" cy="371620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3268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58666C-3034-1BD2-FBFF-5C0514FAF127}"/>
              </a:ext>
            </a:extLst>
          </p:cNvPr>
          <p:cNvSpPr txBox="1"/>
          <p:nvPr/>
        </p:nvSpPr>
        <p:spPr>
          <a:xfrm>
            <a:off x="606551" y="341521"/>
            <a:ext cx="793089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60000" algn="just"/>
            <a:r>
              <a:rPr lang="ru-RU" sz="18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1977-1982 гг. 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– обучение в Арзамасском государственном педагогическом институте имени А. П. Гайдара в городе Арзамас Горьковской области. Специальность: «Педагогика и методика начального обучения». Присвоена квалификация </a:t>
            </a:r>
            <a:r>
              <a:rPr lang="ru-RU" sz="1800" b="1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учителя начальных классов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 и выдан академический нагрудный знак о высшем образовании. </a:t>
            </a:r>
          </a:p>
          <a:p>
            <a:pPr indent="360000" algn="just"/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Был организатором и участником различных спортивных мероприятий, занимался подготовкой обучающихся к соревнованиям.</a:t>
            </a:r>
          </a:p>
          <a:p>
            <a:pPr indent="360000" algn="just"/>
            <a:r>
              <a:rPr lang="ru-RU" sz="1800" i="1" u="sng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На фото</a:t>
            </a:r>
            <a:r>
              <a:rPr lang="ru-RU" sz="1800" dirty="0">
                <a:solidFill>
                  <a:schemeClr val="bg1">
                    <a:lumMod val="25000"/>
                  </a:schemeClr>
                </a:solidFill>
                <a:latin typeface="Arial Narrow" panose="020B0606020202030204" pitchFamily="34" charset="0"/>
              </a:rPr>
              <a:t>: Владимир Николаевич с воспитанниками при подготовке к выездным соревнованиям.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2394DE1-AF2D-FE3D-DE53-51C2197746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8" t="10791" r="2469" b="19214"/>
          <a:stretch/>
        </p:blipFill>
        <p:spPr bwMode="auto">
          <a:xfrm>
            <a:off x="2324100" y="2571751"/>
            <a:ext cx="4495800" cy="2134362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7784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lassroom Rules for Back to School by Slidesgo">
  <a:themeElements>
    <a:clrScheme name="Simple Light">
      <a:dk1>
        <a:srgbClr val="58534F"/>
      </a:dk1>
      <a:lt1>
        <a:srgbClr val="F0DEDA"/>
      </a:lt1>
      <a:dk2>
        <a:srgbClr val="E1B6AA"/>
      </a:dk2>
      <a:lt2>
        <a:srgbClr val="F69480"/>
      </a:lt2>
      <a:accent1>
        <a:srgbClr val="F6C574"/>
      </a:accent1>
      <a:accent2>
        <a:srgbClr val="F7D9B3"/>
      </a:accent2>
      <a:accent3>
        <a:srgbClr val="C1D3DC"/>
      </a:accent3>
      <a:accent4>
        <a:srgbClr val="FFFFFF"/>
      </a:accent4>
      <a:accent5>
        <a:srgbClr val="FFFFFF"/>
      </a:accent5>
      <a:accent6>
        <a:srgbClr val="FFFFFF"/>
      </a:accent6>
      <a:hlink>
        <a:srgbClr val="58534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1351</Words>
  <Application>Microsoft Office PowerPoint</Application>
  <PresentationFormat>Экран (16:9)</PresentationFormat>
  <Paragraphs>67</Paragraphs>
  <Slides>22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Anaheim</vt:lpstr>
      <vt:lpstr>Noto Sans</vt:lpstr>
      <vt:lpstr>Arial Narrow</vt:lpstr>
      <vt:lpstr>Heebo</vt:lpstr>
      <vt:lpstr>Arial</vt:lpstr>
      <vt:lpstr>Classroom Rules for Back to School by Slidesgo</vt:lpstr>
      <vt:lpstr>ТРИ ПОКОЛЕНИЯ, СВЯЗАННЫЕ ПРИЗВАНИЕМ: ИСТОРИЯ СЕМЕЙНОЙ ПЕДАГОГИЧЕСКОЙ ДИНАСТИИ ГУДКОВЫХ-ЗАХАРОВЫХ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ТРИ ПОКОЛЕНИЯ, СВЯЗАННЫЕ ПРИЗВАНИЕМ: ИСТОРИЯ СЕМЕЙНОЙ ПЕДАГОГИЧЕСКОЙ ДИНАСТИИ ГУДКОВЫХ-ЗАХАРОВЫХ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ТРИ ПОКОЛЕНИЯ, СВЯЗАННЫЕ ПРИЗВАНИЕМ: ИСТОРИЯ СЕМЕЙНОЙ ПЕДАГОГИЧЕСКОЙ ДИНАСТИИ ГУДКОВЫХ-ЗАХАРОВЫХ</dc:title>
  <cp:lastModifiedBy>Эльбрус Эльбрус</cp:lastModifiedBy>
  <cp:revision>21</cp:revision>
  <dcterms:modified xsi:type="dcterms:W3CDTF">2024-08-02T10:34:07Z</dcterms:modified>
</cp:coreProperties>
</file>