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7" r:id="rId4"/>
    <p:sldId id="258" r:id="rId5"/>
    <p:sldId id="259" r:id="rId6"/>
    <p:sldId id="261" r:id="rId7"/>
    <p:sldId id="262" r:id="rId8"/>
    <p:sldId id="265" r:id="rId9"/>
    <p:sldId id="266" r:id="rId10"/>
    <p:sldId id="263" r:id="rId11"/>
    <p:sldId id="264" r:id="rId12"/>
    <p:sldId id="268" r:id="rId13"/>
    <p:sldId id="270" r:id="rId14"/>
    <p:sldId id="271" r:id="rId15"/>
    <p:sldId id="269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7670" autoAdjust="0"/>
  </p:normalViewPr>
  <p:slideViewPr>
    <p:cSldViewPr>
      <p:cViewPr varScale="1">
        <p:scale>
          <a:sx n="76" d="100"/>
          <a:sy n="76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30969B3-C098-49DE-9B9A-9D8EA60932C7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993920A-CF4F-4C67-9DB8-FE2AD6786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37BB-E4C9-48A2-95F0-3811DFA53EAE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2935D-D155-44F5-9E7E-1034B1D7E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7F89E0-7685-4D17-904B-E75446B9852F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90AC1ED-C1F2-49B4-8996-B77474752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8F07D-335A-4295-89B7-DFD0E886ACCD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9E3D5-26F7-4FFF-9591-31D4B1109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FDE3A03-EFD1-4EFA-B603-DF1A8D52B100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B9966F-4A95-455B-9EBE-0C33E396D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2DC03-875D-4ECA-AEE8-1207E8B981A0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85A0D-0D45-488C-A026-B643A2EDB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777FB-4974-46CE-B59B-34F73A2253D2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F7E0A-2677-41B2-93D1-98402B2F6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4D4CC-A13B-4BAA-BEC6-4E41A0931531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5F255-C6C4-4471-84BB-DAFE526AE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CF3A-F967-4B8F-AA46-2D11088C1505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6B84-5F10-4C9B-8401-256F9A834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9CE4B-99DA-484A-85A4-49461050461A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19B5F-3B36-476F-8164-6B366232C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BFB07E-E016-4E77-B9D2-0F85FE314D27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298440-1917-43A2-ADC3-AAD645FD8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9FF7BE4-0868-4819-96CF-B1C20D695C76}" type="datetimeFigureOut">
              <a:rPr lang="ru-RU"/>
              <a:pPr>
                <a:defRPr/>
              </a:pPr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5EEDD4F-579A-4E5D-B23C-BE47F1496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FFFFFF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les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les-zvuki-lesa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vivaldi-vremena-goda-vesna-allegro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les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les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8;&#1072;&#1073;&#1086;&#1090;&#1072;\&#1054;&#1090;%20&#1075;&#1088;&#1091;&#1087;&#1087;&#1099;%20&#1057;&#1086;&#1083;&#1085;&#1099;&#1096;&#1082;&#1086;\zvuk-vesennej-kapeli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Рекомендации родителям </a:t>
            </a:r>
            <a:br>
              <a:rPr lang="ru-RU" dirty="0" smtClean="0"/>
            </a:br>
            <a:r>
              <a:rPr lang="ru-RU" dirty="0" smtClean="0"/>
              <a:t>группы «Солнышко»</a:t>
            </a:r>
            <a:br>
              <a:rPr lang="ru-RU" dirty="0" smtClean="0"/>
            </a:br>
            <a:r>
              <a:rPr lang="ru-RU" dirty="0" smtClean="0"/>
              <a:t>МБДОУ №87</a:t>
            </a: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5000625"/>
            <a:ext cx="5114925" cy="714375"/>
          </a:xfrm>
        </p:spPr>
        <p:txBody>
          <a:bodyPr/>
          <a:lstStyle/>
          <a:p>
            <a:pPr eaLnBrk="1" hangingPunct="1"/>
            <a:r>
              <a:rPr lang="ru-RU" smtClean="0"/>
              <a:t>Тема «Весна - красна»</a:t>
            </a:r>
          </a:p>
        </p:txBody>
      </p:sp>
      <p:pic>
        <p:nvPicPr>
          <p:cNvPr id="13315" name="Picture 2" descr="http://ds5ishim.ru/sites/default/files/file1_html_325c81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57563"/>
            <a:ext cx="47529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l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71550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250825" y="476250"/>
            <a:ext cx="30257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Апрель! Апрель!</a:t>
            </a:r>
          </a:p>
          <a:p>
            <a:pPr algn="ctr"/>
            <a:r>
              <a:rPr lang="ru-RU">
                <a:latin typeface="Times New Roman" pitchFamily="18" charset="0"/>
              </a:rPr>
              <a:t>Апрель! Апрель!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На дворе звенит капель.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По полям бегут ручьи,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На дорогах лужи.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Скоро выйдут муравьи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После зимней стужи.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Пробирается медведь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Сквозь густой валежник.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Стали птицы песни петь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И расцвел подснежник.</a:t>
            </a:r>
          </a:p>
          <a:p>
            <a:pPr algn="ctr"/>
            <a:r>
              <a:rPr lang="ru-RU" b="1" u="sng">
                <a:latin typeface="Times New Roman" pitchFamily="18" charset="0"/>
              </a:rPr>
              <a:t>Автор: Самуил Маршак</a:t>
            </a:r>
          </a:p>
        </p:txBody>
      </p:sp>
      <p:sp>
        <p:nvSpPr>
          <p:cNvPr id="22530" name="Содержимое 4"/>
          <p:cNvSpPr>
            <a:spLocks noGrp="1"/>
          </p:cNvSpPr>
          <p:nvPr>
            <p:ph sz="half" idx="2"/>
          </p:nvPr>
        </p:nvSpPr>
        <p:spPr>
          <a:xfrm>
            <a:off x="4500563" y="549275"/>
            <a:ext cx="3200400" cy="22606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Про весну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Кап да кап, и не до сна,</a:t>
            </a:r>
            <a:br>
              <a:rPr lang="ru-RU" sz="1800" smtClean="0">
                <a:latin typeface="Times New Roman" pitchFamily="18" charset="0"/>
              </a:rPr>
            </a:br>
            <a:r>
              <a:rPr lang="ru-RU" sz="1800" smtClean="0">
                <a:latin typeface="Times New Roman" pitchFamily="18" charset="0"/>
              </a:rPr>
              <a:t>Постучалась к нам весна.</a:t>
            </a:r>
            <a:br>
              <a:rPr lang="ru-RU" sz="1800" smtClean="0">
                <a:latin typeface="Times New Roman" pitchFamily="18" charset="0"/>
              </a:rPr>
            </a:br>
            <a:r>
              <a:rPr lang="ru-RU" sz="1800" smtClean="0">
                <a:latin typeface="Times New Roman" pitchFamily="18" charset="0"/>
              </a:rPr>
              <a:t>Зазвенел ручей игриво.</a:t>
            </a:r>
            <a:br>
              <a:rPr lang="ru-RU" sz="1800" smtClean="0">
                <a:latin typeface="Times New Roman" pitchFamily="18" charset="0"/>
              </a:rPr>
            </a:br>
            <a:r>
              <a:rPr lang="ru-RU" sz="1800" smtClean="0">
                <a:latin typeface="Times New Roman" pitchFamily="18" charset="0"/>
              </a:rPr>
              <a:t>Вышел ежик:" Что за диво!</a:t>
            </a:r>
            <a:br>
              <a:rPr lang="ru-RU" sz="1800" smtClean="0">
                <a:latin typeface="Times New Roman" pitchFamily="18" charset="0"/>
              </a:rPr>
            </a:br>
            <a:r>
              <a:rPr lang="ru-RU" sz="1800" smtClean="0">
                <a:latin typeface="Times New Roman" pitchFamily="18" charset="0"/>
              </a:rPr>
              <a:t>Хватит звери нам скучать,</a:t>
            </a:r>
            <a:br>
              <a:rPr lang="ru-RU" sz="1800" smtClean="0">
                <a:latin typeface="Times New Roman" pitchFamily="18" charset="0"/>
              </a:rPr>
            </a:br>
            <a:r>
              <a:rPr lang="ru-RU" sz="1800" smtClean="0">
                <a:latin typeface="Times New Roman" pitchFamily="18" charset="0"/>
              </a:rPr>
              <a:t>Уж весну пора встречать!"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800" b="1" u="sng" smtClean="0">
                <a:latin typeface="Times New Roman" pitchFamily="18" charset="0"/>
                <a:cs typeface="Times New Roman" pitchFamily="18" charset="0"/>
              </a:rPr>
              <a:t>Автор: Лана Луканова</a:t>
            </a:r>
          </a:p>
          <a:p>
            <a:pPr algn="ctr" eaLnBrk="1" hangingPunct="1">
              <a:lnSpc>
                <a:spcPct val="80000"/>
              </a:lnSpc>
            </a:pPr>
            <a:endParaRPr lang="ru-RU" sz="1800" b="1" u="sng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288" y="534988"/>
            <a:ext cx="71294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Рисование «Первая травка»</a:t>
            </a:r>
          </a:p>
          <a:p>
            <a:pPr algn="ctr"/>
            <a:endParaRPr lang="ru-RU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i="1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Цели: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Учить рисовать карандашом вертикальные короткие линии, различать зеленый цвет, закреплять знания о сезонных изменениях в природе, закреплять умение правильно держать карандаш, учить ориентироваться на листе бумаги.</a:t>
            </a:r>
          </a:p>
        </p:txBody>
      </p:sp>
      <p:pic>
        <p:nvPicPr>
          <p:cNvPr id="23554" name="Picture 3" descr="https://www.nastol.com.ua/download.php?img=201303/1920x1200/nastol.com.ua-422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573463"/>
            <a:ext cx="40322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 descr="https://i.pinimg.com/originals/00/62/56/006256a1483e2164a378bac3e225db9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2205038"/>
            <a:ext cx="46402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les-zvuki-le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812088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734536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Рисование «Веточка вербы весной»</a:t>
            </a:r>
          </a:p>
          <a:p>
            <a:pPr algn="ctr"/>
            <a:endParaRPr lang="ru-RU">
              <a:latin typeface="Times New Roman" pitchFamily="18" charset="0"/>
            </a:endParaRPr>
          </a:p>
          <a:p>
            <a:pPr algn="just"/>
            <a:r>
              <a:rPr lang="ru-RU" i="1" u="sng">
                <a:latin typeface="Times New Roman" pitchFamily="18" charset="0"/>
              </a:rPr>
              <a:t>Цель:</a:t>
            </a:r>
            <a:r>
              <a:rPr lang="ru-RU">
                <a:latin typeface="Times New Roman" pitchFamily="18" charset="0"/>
              </a:rPr>
              <a:t> Участвовать в совместном с родителями творчестве, рисовать пушистые почки вербы.</a:t>
            </a:r>
          </a:p>
          <a:p>
            <a:pPr algn="just"/>
            <a:r>
              <a:rPr lang="ru-RU" b="1" i="1">
                <a:latin typeface="Times New Roman" pitchFamily="18" charset="0"/>
              </a:rPr>
              <a:t>Оборудование и материалы:</a:t>
            </a:r>
            <a:endParaRPr lang="ru-RU" i="1">
              <a:latin typeface="Times New Roman" pitchFamily="18" charset="0"/>
            </a:endParaRPr>
          </a:p>
          <a:p>
            <a:pPr algn="just"/>
            <a:r>
              <a:rPr lang="ru-RU">
                <a:latin typeface="Times New Roman" pitchFamily="18" charset="0"/>
              </a:rPr>
              <a:t>Картинка с изображением  веточки вербы, кисти, гуашь белая и баночка-непроливайка.</a:t>
            </a:r>
          </a:p>
          <a:p>
            <a:endParaRPr lang="ru-RU">
              <a:latin typeface="Times New Roman" pitchFamily="18" charset="0"/>
            </a:endParaRPr>
          </a:p>
        </p:txBody>
      </p:sp>
      <p:pic>
        <p:nvPicPr>
          <p:cNvPr id="24578" name="Picture 2" descr="https://luckclub.ru/images/luckclub/2018/08/nloojprt5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492375"/>
            <a:ext cx="5616575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0" descr="https://fsd.multiurok.ru/html/2018/04/01/s_5ac0cbc5f2b6f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8208963" cy="677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karapysik.ru/wp-content/uploads/2018/03/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163"/>
            <a:ext cx="8243888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395288" y="765175"/>
            <a:ext cx="72009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Пальчиковая гимнастика «БАРАШКИ»</a:t>
            </a:r>
          </a:p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	Ладони обеих рук опущены вниз. Локти разведены в разные стороны. Указательные пальцы и мизинцы обеих рук согнуты колечком и выдаются вперед, изображая рога барашков. Остальные пальцы прижаты к ладоням. Бодаться рогами, слегка ударяя согнутыми указательным пальцам и мизинцем одной руки об указательный палец и мизинец другой руки.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Захотели утром рано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Пободаться два барана.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Выставив рога свои,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Бой затеяли они.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Долго так они бодались,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Друг за друга все цеплялись.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Но к обеду, вдруг устав,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Разошлись, рога подняв.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valdi-vremena-goda-vesna-alleg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16688" y="908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рямоугольник 2"/>
          <p:cNvSpPr>
            <a:spLocks noChangeArrowheads="1"/>
          </p:cNvSpPr>
          <p:nvPr/>
        </p:nvSpPr>
        <p:spPr bwMode="auto">
          <a:xfrm>
            <a:off x="395288" y="404813"/>
            <a:ext cx="73453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Вивальди - Времена Года (Весна) (Allegro)</a:t>
            </a:r>
          </a:p>
          <a:p>
            <a:r>
              <a:rPr lang="ru-RU">
                <a:latin typeface="Trebuchet MS" pitchFamily="34" charset="0"/>
              </a:rPr>
              <a:t/>
            </a:r>
            <a:br>
              <a:rPr lang="ru-RU">
                <a:latin typeface="Trebuchet MS" pitchFamily="34" charset="0"/>
              </a:rPr>
            </a:b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4"/>
          <p:cNvSpPr>
            <a:spLocks noGrp="1"/>
          </p:cNvSpPr>
          <p:nvPr>
            <p:ph idx="4294967295"/>
          </p:nvPr>
        </p:nvSpPr>
        <p:spPr>
          <a:xfrm>
            <a:off x="179388" y="333375"/>
            <a:ext cx="7705725" cy="61912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Добрый день, уважаемые родители!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en-US" sz="19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Сейчас, во время карантина и самоизоляции, многие родители остались дома с детьми на продолжительное время. Поэтому для осуществления образовательной деятельности в семье мы рекомендуем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Вам продолжать заниматься согласно разработанному плану. 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i="1" smtClean="0">
                <a:latin typeface="Times New Roman" pitchFamily="18" charset="0"/>
                <a:cs typeface="Times New Roman" pitchFamily="18" charset="0"/>
              </a:rPr>
              <a:t>	Тема нашей недели «Весна – красна»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продолжаем расширять представления детей о весне, знакомить с характерными особенностями весенней природы: ярче светит солнце, снег начинает таять, становится рыхлым, появились лужи, ручейки, чаще идёт дождь. 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Продолжаем систематизировать знания детей о сезонных изменениях в природе (изменения в погоде, растения весной, поведение зверей и птиц: набухли почки, скоро распустятся листочки и цветы, птицы запели песни).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Поэтому рекомендуем вам во время прогулок с детьми (на балконе) обращать их внимание на изменения в природе.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Побеседуйте с ребёнком о том, какое сейчас время года, какие изменения произошли в живой и неживой природе весной.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Обратите внимание ребёнка на признаки весны.</a:t>
            </a:r>
          </a:p>
        </p:txBody>
      </p:sp>
      <p:pic>
        <p:nvPicPr>
          <p:cNvPr id="3" name="l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835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s://lifeo.ru/wp-content/uploads/vesna-dlya-detey-detsada-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49275"/>
            <a:ext cx="7272337" cy="56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l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50825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23850" y="474663"/>
            <a:ext cx="7704138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Предлагаем вам подборку игр и упражнений по теме «Весна»</a:t>
            </a:r>
          </a:p>
          <a:p>
            <a:pPr algn="ctr"/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«ИГРА С СОЛНЫШКОМ И ТУЧКОЙ»</a:t>
            </a:r>
            <a:endParaRPr lang="ru-RU" i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Знакомимся с жанром заклички</a:t>
            </a:r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 </a:t>
            </a:r>
          </a:p>
          <a:p>
            <a:pPr algn="just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Учим наизусть закличку «Солнышко». Развиваем  интонационную выразительность речи.</a:t>
            </a:r>
          </a:p>
          <a:p>
            <a:pPr algn="just"/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>
                <a:latin typeface="Times New Roman" pitchFamily="18" charset="0"/>
              </a:rPr>
              <a:t>Посмотри на картинку и скажи: «Солнце спряталось от нас с тобой за тучу! Давай попробуем солнце позвать! Для этого нужно несколько раз повторить закличку.  </a:t>
            </a:r>
          </a:p>
          <a:p>
            <a:pPr algn="just"/>
            <a:r>
              <a:rPr lang="ru-RU">
                <a:latin typeface="Times New Roman" pitchFamily="18" charset="0"/>
              </a:rPr>
              <a:t>Послушай и повторяй за мной»</a:t>
            </a:r>
          </a:p>
          <a:p>
            <a:pPr algn="ctr"/>
            <a:r>
              <a:rPr lang="ru-RU" i="1">
                <a:latin typeface="Times New Roman" pitchFamily="18" charset="0"/>
              </a:rPr>
              <a:t>«</a:t>
            </a:r>
            <a:r>
              <a:rPr lang="ru-RU">
                <a:latin typeface="Times New Roman" pitchFamily="18" charset="0"/>
              </a:rPr>
              <a:t>Солнышко-ведрышко,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Выгляни в окошечко!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Солнышко, нарядись!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Красное, покажись!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Деточки играют,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Тебя ожидают!»</a:t>
            </a:r>
          </a:p>
        </p:txBody>
      </p:sp>
      <p:pic>
        <p:nvPicPr>
          <p:cNvPr id="16386" name="Picture 2" descr="https://cdn.freelance.ru/img/portfolio/pics/00/27/4E/2576007.jpg?mt=67bc245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4267200"/>
            <a:ext cx="27098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6985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Игровое упражнение 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«Весна»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>
                <a:latin typeface="Times New Roman" pitchFamily="18" charset="0"/>
                <a:cs typeface="Times New Roman" pitchFamily="18" charset="0"/>
              </a:rPr>
              <a:t>«Кап – кап – кап»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 - капель звенит (хлопаем в ладоши),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Словно с нами говорит 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(хлопаем ладошами по коленям)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Плачут от тепла сосульки 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(собираем слёзы в ладошку)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И на крышах талый снег 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(гладим себя по голове)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 у всех людей весною,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Это вызывает смех! 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(покружились вокруг себя, улыбаемся)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410" name="Picture 2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141663"/>
            <a:ext cx="46545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zvuk-vesennej-kape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s://ds04.infourok.ru/uploads/ex/07be/0006f915-74d7575f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7945437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s://avatars.mds.yandex.net/get-pdb/906476/fd57a868-65e2-4c3d-8813-72ce270a0f4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6335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179388" y="260350"/>
            <a:ext cx="78486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       </a:t>
            </a:r>
            <a:r>
              <a:rPr lang="ru-RU">
                <a:latin typeface="Times New Roman" pitchFamily="18" charset="0"/>
              </a:rPr>
              <a:t>После первых чисел марта природа начинает оживать, а время распускающихся листочков - это именно то самое время, когда стихи про весну для детей помогут вам донести до малыша весеннее настроение. Детишки с удовольствием читают красочные, простые рифмы о первой капели или нежных подснежниках в лесу.</a:t>
            </a:r>
          </a:p>
          <a:p>
            <a:r>
              <a:rPr lang="ru-RU">
                <a:latin typeface="Times New Roman" pitchFamily="18" charset="0"/>
              </a:rPr>
              <a:t>Рекомендуем  ознакомится с произведениями  поэтов Ф.И. Тютчева, С.Я. Маршака, А.Н. Плещеева и др.</a:t>
            </a:r>
          </a:p>
        </p:txBody>
      </p:sp>
      <p:pic>
        <p:nvPicPr>
          <p:cNvPr id="20482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420938"/>
            <a:ext cx="289401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068638"/>
            <a:ext cx="27813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s://avatars.mds.yandex.net/get-pdb/1880405/8f923c51-37f8-4fa7-8f93-f10f388b4bb2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0"/>
            <a:ext cx="8185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261</TotalTime>
  <Words>521</Words>
  <Application>Microsoft Office PowerPoint</Application>
  <PresentationFormat>Экран (4:3)</PresentationFormat>
  <Paragraphs>55</Paragraphs>
  <Slides>16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Trebuchet MS</vt:lpstr>
      <vt:lpstr>Wingdings 2</vt:lpstr>
      <vt:lpstr>Wingdings</vt:lpstr>
      <vt:lpstr>Calibri</vt:lpstr>
      <vt:lpstr>Times New Roman</vt:lpstr>
      <vt:lpstr>Изящная</vt:lpstr>
      <vt:lpstr>Изящная</vt:lpstr>
      <vt:lpstr>Изящная</vt:lpstr>
      <vt:lpstr>Изящная</vt:lpstr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родителям  группы «Солнышко»</dc:title>
  <dc:creator>миша</dc:creator>
  <cp:lastModifiedBy>Hozyain</cp:lastModifiedBy>
  <cp:revision>29</cp:revision>
  <dcterms:created xsi:type="dcterms:W3CDTF">2020-04-25T10:30:05Z</dcterms:created>
  <dcterms:modified xsi:type="dcterms:W3CDTF">2021-02-22T12:34:55Z</dcterms:modified>
</cp:coreProperties>
</file>