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450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142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197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522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45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163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641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326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430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56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15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093A3-B9D3-41EF-A6D7-A64430D65939}" type="datetimeFigureOut">
              <a:rPr lang="ru-RU" smtClean="0"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1F7B2-01C3-445C-A0FE-799554D00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504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мудрец рису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5" y="198884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 flipH="1">
            <a:off x="6312087" y="476672"/>
            <a:ext cx="2376264" cy="792088"/>
          </a:xfrm>
          <a:prstGeom prst="wedgeRound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Что же для человека важнее – богатство или слава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995936" y="1988840"/>
            <a:ext cx="3888432" cy="1584176"/>
          </a:xfrm>
          <a:prstGeom prst="wedgeRound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Ни то, ни другое, а здоровье. Здоровый нищий счастливее больного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короля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87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14543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«Всякий курильщик должен знать и помнить, что он отравляет не только себя, но и других»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Паустовский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«От курения глупеют, теряют способность думать и творить». 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Гёте.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Табак приносит вред телу, разрушает разум, отупляет целые нации».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Бальзак.</a:t>
            </a:r>
          </a:p>
        </p:txBody>
      </p:sp>
    </p:spTree>
    <p:extLst>
      <p:ext uri="{BB962C8B-B14F-4D97-AF65-F5344CB8AC3E}">
        <p14:creationId xmlns:p14="http://schemas.microsoft.com/office/powerpoint/2010/main" val="34491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3557022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1770" y="5805264"/>
            <a:ext cx="18806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Жан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Нико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1" r="29983"/>
          <a:stretch/>
        </p:blipFill>
        <p:spPr bwMode="auto">
          <a:xfrm>
            <a:off x="4876800" y="548680"/>
            <a:ext cx="3491345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04048" y="5805591"/>
            <a:ext cx="3240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Екатерина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Медиче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039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 табака: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47924"/>
            <a:ext cx="4665488" cy="3572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933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5725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6192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34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5</cp:revision>
  <dcterms:created xsi:type="dcterms:W3CDTF">2019-01-17T21:02:29Z</dcterms:created>
  <dcterms:modified xsi:type="dcterms:W3CDTF">2019-01-17T22:23:32Z</dcterms:modified>
</cp:coreProperties>
</file>