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56" r:id="rId3"/>
    <p:sldId id="257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Ольга Сергеева" userId="8a0dca4f6740a3f7" providerId="LiveId" clId="{1F3375A6-3512-4B0D-A4CE-B5A9C8C626B5}"/>
    <pc:docChg chg="custSel addSld modSld sldOrd">
      <pc:chgData name="Ольга Сергеева" userId="8a0dca4f6740a3f7" providerId="LiveId" clId="{1F3375A6-3512-4B0D-A4CE-B5A9C8C626B5}" dt="2019-10-12T21:00:47.632" v="352" actId="20577"/>
      <pc:docMkLst>
        <pc:docMk/>
      </pc:docMkLst>
      <pc:sldChg chg="addSp delSp modSp add">
        <pc:chgData name="Ольга Сергеева" userId="8a0dca4f6740a3f7" providerId="LiveId" clId="{1F3375A6-3512-4B0D-A4CE-B5A9C8C626B5}" dt="2019-10-12T20:36:28.343" v="334"/>
        <pc:sldMkLst>
          <pc:docMk/>
          <pc:sldMk cId="1090082760" sldId="267"/>
        </pc:sldMkLst>
        <pc:spChg chg="del">
          <ac:chgData name="Ольга Сергеева" userId="8a0dca4f6740a3f7" providerId="LiveId" clId="{1F3375A6-3512-4B0D-A4CE-B5A9C8C626B5}" dt="2019-10-12T06:17:07.984" v="1" actId="478"/>
          <ac:spMkLst>
            <pc:docMk/>
            <pc:sldMk cId="1090082760" sldId="267"/>
            <ac:spMk id="2" creationId="{D0A1CA06-D941-41D1-9754-843C4B931811}"/>
          </ac:spMkLst>
        </pc:spChg>
        <pc:spChg chg="del">
          <ac:chgData name="Ольга Сергеева" userId="8a0dca4f6740a3f7" providerId="LiveId" clId="{1F3375A6-3512-4B0D-A4CE-B5A9C8C626B5}" dt="2019-10-12T06:17:09.809" v="2" actId="478"/>
          <ac:spMkLst>
            <pc:docMk/>
            <pc:sldMk cId="1090082760" sldId="267"/>
            <ac:spMk id="3" creationId="{63F2F85E-F9C8-41CC-97FC-6ABB68F0AB30}"/>
          </ac:spMkLst>
        </pc:spChg>
        <pc:picChg chg="add mod">
          <ac:chgData name="Ольга Сергеева" userId="8a0dca4f6740a3f7" providerId="LiveId" clId="{1F3375A6-3512-4B0D-A4CE-B5A9C8C626B5}" dt="2019-10-12T20:36:28.343" v="334"/>
          <ac:picMkLst>
            <pc:docMk/>
            <pc:sldMk cId="1090082760" sldId="267"/>
            <ac:picMk id="4" creationId="{00191766-54FF-4D80-95FB-4AB0E4EE957B}"/>
          </ac:picMkLst>
        </pc:picChg>
      </pc:sldChg>
      <pc:sldChg chg="addSp delSp modSp add ord">
        <pc:chgData name="Ольга Сергеева" userId="8a0dca4f6740a3f7" providerId="LiveId" clId="{1F3375A6-3512-4B0D-A4CE-B5A9C8C626B5}" dt="2019-10-12T21:00:47.632" v="352" actId="20577"/>
        <pc:sldMkLst>
          <pc:docMk/>
          <pc:sldMk cId="1796800513" sldId="268"/>
        </pc:sldMkLst>
        <pc:spChg chg="mod">
          <ac:chgData name="Ольга Сергеева" userId="8a0dca4f6740a3f7" providerId="LiveId" clId="{1F3375A6-3512-4B0D-A4CE-B5A9C8C626B5}" dt="2019-10-12T20:30:07.202" v="315" actId="2711"/>
          <ac:spMkLst>
            <pc:docMk/>
            <pc:sldMk cId="1796800513" sldId="268"/>
            <ac:spMk id="2" creationId="{5588EF8D-CDDD-4E5D-A9AE-B2AA5A3A438D}"/>
          </ac:spMkLst>
        </pc:spChg>
        <pc:spChg chg="del mod">
          <ac:chgData name="Ольга Сергеева" userId="8a0dca4f6740a3f7" providerId="LiveId" clId="{1F3375A6-3512-4B0D-A4CE-B5A9C8C626B5}" dt="2019-10-12T20:26:31.747" v="146"/>
          <ac:spMkLst>
            <pc:docMk/>
            <pc:sldMk cId="1796800513" sldId="268"/>
            <ac:spMk id="3" creationId="{5F7E2C50-0F98-47DA-8E45-4BFBE6A4AB0F}"/>
          </ac:spMkLst>
        </pc:spChg>
        <pc:spChg chg="add mod">
          <ac:chgData name="Ольга Сергеева" userId="8a0dca4f6740a3f7" providerId="LiveId" clId="{1F3375A6-3512-4B0D-A4CE-B5A9C8C626B5}" dt="2019-10-12T21:00:47.632" v="352" actId="20577"/>
          <ac:spMkLst>
            <pc:docMk/>
            <pc:sldMk cId="1796800513" sldId="268"/>
            <ac:spMk id="6" creationId="{4F7C0385-8CA9-47AA-B96F-E86E0ED702B1}"/>
          </ac:spMkLst>
        </pc:spChg>
        <pc:picChg chg="add del mod">
          <ac:chgData name="Ольга Сергеева" userId="8a0dca4f6740a3f7" providerId="LiveId" clId="{1F3375A6-3512-4B0D-A4CE-B5A9C8C626B5}" dt="2019-10-12T20:26:59.173" v="156" actId="478"/>
          <ac:picMkLst>
            <pc:docMk/>
            <pc:sldMk cId="1796800513" sldId="268"/>
            <ac:picMk id="4" creationId="{200860B9-A101-4011-A63F-634C792CFF4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13.10.2019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88EF8D-CDDD-4E5D-A9AE-B2AA5A3A4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780" y="260648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«Лицей № 1 им. академика Б.Н. Петрова» города Смоленска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F7C0385-8CA9-47AA-B96F-E86E0ED702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4968552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Добрый </a:t>
            </a:r>
            <a:r>
              <a:rPr lang="ru-RU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</a:t>
            </a:r>
          </a:p>
          <a:p>
            <a:pPr marL="0" indent="0" algn="ctr">
              <a:buNone/>
            </a:pPr>
            <a:endParaRPr lang="ru-RU" sz="4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«Центр доброты – твоё сердце»</a:t>
            </a:r>
          </a:p>
          <a:p>
            <a:pPr marL="0" indent="0" algn="ctr">
              <a:buNone/>
            </a:pPr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Сергеева Ольга Геннадьевна,</a:t>
            </a:r>
          </a:p>
          <a:p>
            <a:pPr marL="0" indent="0" algn="r">
              <a:buNone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marL="0" indent="0" algn="r">
              <a:buNone/>
            </a:pPr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 г.</a:t>
            </a:r>
          </a:p>
        </p:txBody>
      </p:sp>
    </p:spTree>
    <p:extLst>
      <p:ext uri="{BB962C8B-B14F-4D97-AF65-F5344CB8AC3E}">
        <p14:creationId xmlns:p14="http://schemas.microsoft.com/office/powerpoint/2010/main" val="17968005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24922"/>
            <a:ext cx="8772466" cy="4939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3326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0053"/>
            <a:ext cx="9143999" cy="5138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78737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" y="1124744"/>
            <a:ext cx="7827963" cy="5239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00493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0191766-54FF-4D80-95FB-4AB0E4EE9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248" y="908720"/>
            <a:ext cx="8625504" cy="5770452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1">
                <a:lumMod val="60000"/>
                <a:lumOff val="40000"/>
              </a:schemeClr>
            </a:solidFill>
            <a:prstDash val="solid"/>
          </a:ln>
          <a:effectLst>
            <a:glow rad="228600">
              <a:schemeClr val="accent4">
                <a:lumMod val="40000"/>
                <a:lumOff val="60000"/>
                <a:alpha val="40000"/>
              </a:schemeClr>
            </a:glow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090082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4" t="35351" r="36075" b="4618"/>
          <a:stretch/>
        </p:blipFill>
        <p:spPr bwMode="auto">
          <a:xfrm>
            <a:off x="2771800" y="2780928"/>
            <a:ext cx="3456384" cy="3401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97206" y="260648"/>
            <a:ext cx="4896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Добрый урок</a:t>
            </a:r>
          </a:p>
          <a:p>
            <a:pPr algn="ctr"/>
            <a:r>
              <a:rPr lang="ru-RU" sz="40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«Центр доброты – </a:t>
            </a:r>
          </a:p>
          <a:p>
            <a:pPr algn="ctr"/>
            <a:r>
              <a:rPr lang="ru-RU" sz="4000" b="1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твоё сердце»</a:t>
            </a:r>
          </a:p>
        </p:txBody>
      </p:sp>
    </p:spTree>
    <p:extLst>
      <p:ext uri="{BB962C8B-B14F-4D97-AF65-F5344CB8AC3E}">
        <p14:creationId xmlns:p14="http://schemas.microsoft.com/office/powerpoint/2010/main" val="3202295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2376264"/>
          </a:xfrm>
        </p:spPr>
        <p:txBody>
          <a:bodyPr>
            <a:normAutofit fontScale="90000"/>
          </a:bodyPr>
          <a:lstStyle/>
          <a:p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Продвижение ценностей добровольчества и развитие социальной активности среди детей.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19174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 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Задачи:</a:t>
            </a:r>
          </a:p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Познакомить обучающихся с понятием «</a:t>
            </a:r>
            <a:r>
              <a:rPr lang="ru-RU" dirty="0" err="1">
                <a:solidFill>
                  <a:schemeClr val="accent2">
                    <a:lumMod val="75000"/>
                  </a:schemeClr>
                </a:solidFill>
              </a:rPr>
              <a:t>волонтёрство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», с направлениями добровольческого (волонтерского) движения в Российской Федерации, продемонстрировать видеоролик  о добровольчестве.</a:t>
            </a:r>
          </a:p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Воспитывать доброту, чуткость, сострадание, ориентировать ребенка на милосердный подход ко всему живому.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8550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622122" cy="4853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914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35475"/>
            <a:ext cx="8784975" cy="493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4813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6" y="1196752"/>
            <a:ext cx="8985245" cy="5054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6508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44" y="1268760"/>
            <a:ext cx="8864139" cy="4985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9813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2" y="1268760"/>
            <a:ext cx="8883400" cy="4995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48030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36" y="1289500"/>
            <a:ext cx="8867993" cy="499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51545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</TotalTime>
  <Words>79</Words>
  <Application>Microsoft Office PowerPoint</Application>
  <PresentationFormat>Экран (4:3)</PresentationFormat>
  <Paragraphs>16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Calibri</vt:lpstr>
      <vt:lpstr>Constantia</vt:lpstr>
      <vt:lpstr>Times New Roman</vt:lpstr>
      <vt:lpstr>Wingdings 2</vt:lpstr>
      <vt:lpstr>Поток</vt:lpstr>
      <vt:lpstr>Муниципальное бюджетное общеобразовательное учреждение «Лицей № 1 им. академика Б.Н. Петрова» города Смоленска</vt:lpstr>
      <vt:lpstr>Презентация PowerPoint</vt:lpstr>
      <vt:lpstr> Цель:  Продвижение ценностей добровольчества и развитие социальной активности среди детей.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office</dc:creator>
  <cp:lastModifiedBy>Ольга Сергеева</cp:lastModifiedBy>
  <cp:revision>6</cp:revision>
  <dcterms:created xsi:type="dcterms:W3CDTF">2019-03-30T08:21:12Z</dcterms:created>
  <dcterms:modified xsi:type="dcterms:W3CDTF">2019-10-12T21:00:49Z</dcterms:modified>
</cp:coreProperties>
</file>