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A765"/>
    <a:srgbClr val="59B35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7C0C5-6311-481C-B4B1-ED9766C82118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B4E20-AF91-4B0B-B0E6-ABE4BBB49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ÐÐ°ÑÑÐ¸Ð½ÐºÐ¸ Ð¿Ð¾ Ð·Ð°Ð¿ÑÐ¾ÑÑ ÑÐ¾Ð½ Ð´Ð»Ñ Ð¿ÑÐµÐ·ÐµÐ½ÑÐ°Ñ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142852"/>
            <a:ext cx="48354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Это наша Родина.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785794"/>
            <a:ext cx="42049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Она прекрасна.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928802"/>
            <a:ext cx="8028270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ÐÐ°ÑÑÐ¸Ð½ÐºÐ¸ Ð¿Ð¾ Ð·Ð°Ð¿ÑÐ¾ÑÑ ÑÐ¾Ð½ Ð´Ð»Ñ Ð¿ÑÐµÐ·ÐµÐ½ÑÐ°Ñ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1857364"/>
            <a:ext cx="76562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Вместо имени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ÐÐ°ÑÑÐ¸Ð½ÐºÐ¸ Ð¿Ð¾ Ð·Ð°Ð¿ÑÐ¾ÑÑ ÑÐ¾Ð½ Ð´Ð»Ñ Ð¿ÑÐµÐ·ÐµÐ½ÑÐ°Ñ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67544" y="1268760"/>
          <a:ext cx="8424936" cy="38940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08312"/>
                <a:gridCol w="2808312"/>
                <a:gridCol w="2808312"/>
              </a:tblGrid>
              <a:tr h="1282781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ОН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ОНА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ОНО</a:t>
                      </a:r>
                      <a:endParaRPr lang="ru-RU" sz="4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00599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ЗАЯЦ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МАЛИНА (ЯГОДА)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ОБЛАКО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00599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МЕДВЕДЬ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МОРКОВЬ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ЯБЛОКО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ÐÐ°ÑÑÐ¸Ð½ÐºÐ¸ Ð¿Ð¾ Ð·Ð°Ð¿ÑÐ¾ÑÑ ÑÐ¾Ð½ Ð´Ð»Ñ Ð¿ÑÐµÐ·ÐµÐ½ÑÐ°Ñ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ÐÐ°ÑÑÐ¸Ð½ÐºÐ¸ Ð¿Ð¾ Ð·Ð°Ð¿ÑÐ¾ÑÑ Ð Ð¾ÑÑÐ¸Ñ - ÑÑÐ¾ Ð¼Ñ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4356"/>
            <a:ext cx="9144000" cy="478632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4572008"/>
            <a:ext cx="2786082" cy="857256"/>
          </a:xfrm>
          <a:prstGeom prst="rect">
            <a:avLst/>
          </a:prstGeom>
          <a:solidFill>
            <a:srgbClr val="78A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21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школа</cp:lastModifiedBy>
  <cp:revision>34</cp:revision>
  <dcterms:created xsi:type="dcterms:W3CDTF">2018-04-08T15:35:26Z</dcterms:created>
  <dcterms:modified xsi:type="dcterms:W3CDTF">2018-04-17T03:45:02Z</dcterms:modified>
</cp:coreProperties>
</file>