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1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4" autoAdjust="0"/>
    <p:restoredTop sz="94671" autoAdjust="0"/>
  </p:normalViewPr>
  <p:slideViewPr>
    <p:cSldViewPr>
      <p:cViewPr varScale="1">
        <p:scale>
          <a:sx n="41" d="100"/>
          <a:sy n="41" d="100"/>
        </p:scale>
        <p:origin x="-6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5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713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4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28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30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82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25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068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51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684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8FF88-2BA2-411C-8880-96E9B184125E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E4C92-72A3-4456-98F4-FF9901F2A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157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1.pn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93864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Книга В. Драгунского 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«Денискины рассказы»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Веселая фоновая - Детск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5823581"/>
            <a:ext cx="609600" cy="609600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4658376" cy="4658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22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89"/>
    </mc:Choice>
    <mc:Fallback>
      <p:transition spd="slow" advTm="6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032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«Ровно 25 кило»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89499"/>
            <a:ext cx="5759450" cy="5835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6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01"/>
    </mc:Choice>
    <mc:Fallback>
      <p:transition spd="slow" advTm="20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268760"/>
            <a:ext cx="9649072" cy="4464496"/>
          </a:xfrm>
        </p:spPr>
        <p:txBody>
          <a:bodyPr>
            <a:noAutofit/>
          </a:bodyPr>
          <a:lstStyle/>
          <a:p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Буктрейлер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подготовили: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Воспитатели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Базарова Н.В.,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Прыгунова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А.Н. при поддержке воспитанников подготовительной к школе группы№3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49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20"/>
    </mc:Choice>
    <mc:Fallback>
      <p:transition spd="slow" advTm="46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37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98"/>
    </mc:Choice>
    <mc:Fallback>
      <p:transition spd="slow" advTm="4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В. Драгунский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80137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5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88"/>
    </mc:Choice>
    <mc:Fallback>
      <p:transition spd="slow" advTm="12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043" y="433425"/>
            <a:ext cx="428791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6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65"/>
    </mc:Choice>
    <mc:Fallback>
      <p:transition spd="slow" advTm="2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эщкере\Desktop\OuEw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27" y="188640"/>
            <a:ext cx="9187806" cy="6120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9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59"/>
    </mc:Choice>
    <mc:Fallback>
      <p:transition spd="slow" advTm="4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«Надо иметь чувство юмора»</a:t>
            </a:r>
            <a:endParaRPr lang="ru-RU" sz="5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1340768"/>
            <a:ext cx="8020050" cy="4895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6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29"/>
    </mc:Choice>
    <mc:Fallback>
      <p:transition spd="slow" advTm="14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«Где это видано, где это слыхано»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15862"/>
            <a:ext cx="5868317" cy="5626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82"/>
    </mc:Choice>
    <mc:Fallback>
      <p:transition spd="slow" advTm="10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15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«Друг детства»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740" y="1052736"/>
            <a:ext cx="5456039" cy="5456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90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3"/>
    </mc:Choice>
    <mc:Fallback>
      <p:transition spd="slow" advTm="100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98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«Заколдованная буква»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9771"/>
            <a:ext cx="7027692" cy="4839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0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51"/>
    </mc:Choice>
    <mc:Fallback>
      <p:transition spd="slow" advTm="8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4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72" y="28636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«Тайное становится явным»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" b="1908"/>
          <a:stretch/>
        </p:blipFill>
        <p:spPr bwMode="auto">
          <a:xfrm>
            <a:off x="2195736" y="1052736"/>
            <a:ext cx="4859396" cy="5598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58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60"/>
    </mc:Choice>
    <mc:Fallback>
      <p:transition spd="slow" advTm="92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47</Words>
  <Application>Microsoft Office PowerPoint</Application>
  <PresentationFormat>Экран (4:3)</PresentationFormat>
  <Paragraphs>10</Paragraphs>
  <Slides>12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В. Драгунский</vt:lpstr>
      <vt:lpstr>Презентация PowerPoint</vt:lpstr>
      <vt:lpstr>Презентация PowerPoint</vt:lpstr>
      <vt:lpstr>«Надо иметь чувство юмора»</vt:lpstr>
      <vt:lpstr>«Где это видано, где это слыхано»</vt:lpstr>
      <vt:lpstr>«Друг детства»</vt:lpstr>
      <vt:lpstr>«Заколдованная буква»</vt:lpstr>
      <vt:lpstr>«Тайное становится явным»</vt:lpstr>
      <vt:lpstr>«Ровно 25 кило»</vt:lpstr>
      <vt:lpstr>Буктрейлер подготовили:  Воспитатели  Базарова Н.В., Прыгунова А.Н. при поддержке воспитанников подготовительной к школе группы№3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эщкере</dc:creator>
  <cp:lastModifiedBy>эщкере</cp:lastModifiedBy>
  <cp:revision>16</cp:revision>
  <dcterms:created xsi:type="dcterms:W3CDTF">2022-03-20T07:56:23Z</dcterms:created>
  <dcterms:modified xsi:type="dcterms:W3CDTF">2022-03-22T18:26:54Z</dcterms:modified>
</cp:coreProperties>
</file>