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641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453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95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34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97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731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57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385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9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914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83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9D37C-0A78-4B2F-8AC0-AB43525109E0}" type="datetimeFigureOut">
              <a:rPr lang="ru-RU" smtClean="0"/>
              <a:t>03.01.2022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28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8035" y="-734291"/>
            <a:ext cx="8520547" cy="6456218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ПАМЯТКА ДЛЯ </a:t>
            </a:r>
            <a:r>
              <a:rPr lang="ru-RU" sz="32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РОДИТЕЛЕЙ</a:t>
            </a:r>
            <a:r>
              <a:rPr lang="ru-RU" sz="3200" dirty="0">
                <a:latin typeface="Arial Black" panose="020B0A04020102020204" pitchFamily="34" charset="0"/>
              </a:rPr>
              <a:t/>
            </a:r>
            <a:br>
              <a:rPr lang="ru-RU" sz="3200" dirty="0"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ПО СОБЛЮДЕНИЮ МЕР ПОЖАРНОЙ БЕЗОПАСНОСТИ</a:t>
            </a:r>
            <a:b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400" dirty="0" smtClean="0">
                <a:latin typeface="Arial Black" panose="020B0A04020102020204" pitchFamily="34" charset="0"/>
              </a:rPr>
              <a:t>Основные </a:t>
            </a:r>
            <a:r>
              <a:rPr lang="ru-RU" sz="2400" dirty="0">
                <a:latin typeface="Arial Black" panose="020B0A04020102020204" pitchFamily="34" charset="0"/>
              </a:rPr>
              <a:t>причины возникновения пожаров в </a:t>
            </a:r>
            <a:r>
              <a:rPr lang="ru-RU" sz="2400" dirty="0" smtClean="0">
                <a:latin typeface="Arial Black" panose="020B0A04020102020204" pitchFamily="34" charset="0"/>
              </a:rPr>
              <a:t>быту:</a:t>
            </a: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>    - неосторожное обращение с огнем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>    - курение в помещении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>    - использование неисправных, самодельных приборов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>    - неправильное устройство печей, каминов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>    - сжигание мусора, пал сухой травы.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36" y="4184073"/>
            <a:ext cx="7800109" cy="32696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2841" y="1898074"/>
            <a:ext cx="4989159" cy="495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711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65125"/>
            <a:ext cx="12191999" cy="629891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СОБЛЮДАЙТЕ ПРАВИЛА ПОЖАРНОЙ БЕЗОПАСНОСТИ:</a:t>
            </a:r>
            <a:br>
              <a:rPr lang="ru-RU" sz="2700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000" b="1" dirty="0">
                <a:solidFill>
                  <a:srgbClr val="92D050"/>
                </a:solidFill>
                <a:latin typeface="Arial Black" panose="020B0A04020102020204" pitchFamily="34" charset="0"/>
              </a:rPr>
              <a:t/>
            </a:r>
            <a:br>
              <a:rPr lang="ru-RU" sz="2000" b="1" dirty="0">
                <a:solidFill>
                  <a:srgbClr val="92D050"/>
                </a:solidFill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спички, зажигалки, сигареты храните в местах, не доступных детям, не допускайте шалости детей с огнем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- не оставляйте малолетних детей без присмотра и не поручайте им наблюдение за включенными </a:t>
            </a:r>
            <a:r>
              <a:rPr lang="ru-RU" sz="2000" dirty="0" smtClean="0">
                <a:latin typeface="Arial Black" panose="020B0A04020102020204" pitchFamily="34" charset="0"/>
              </a:rPr>
              <a:t>электро- </a:t>
            </a:r>
            <a:r>
              <a:rPr lang="ru-RU" sz="2000" dirty="0">
                <a:latin typeface="Arial Black" panose="020B0A04020102020204" pitchFamily="34" charset="0"/>
              </a:rPr>
              <a:t>и газовыми приборами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br>
              <a:rPr lang="ru-RU" sz="2000" dirty="0" smtClean="0">
                <a:latin typeface="Arial Black" panose="020B0A04020102020204" pitchFamily="34" charset="0"/>
              </a:rPr>
            </a:br>
            <a:r>
              <a:rPr lang="ru-RU" sz="2000" dirty="0" smtClean="0">
                <a:latin typeface="Arial Black" panose="020B0A04020102020204" pitchFamily="34" charset="0"/>
              </a:rPr>
              <a:t> </a:t>
            </a:r>
            <a:r>
              <a:rPr lang="ru-RU" sz="2000" dirty="0">
                <a:latin typeface="Arial Black" panose="020B0A04020102020204" pitchFamily="34" charset="0"/>
              </a:rPr>
              <a:t>- не оставляйте </a:t>
            </a:r>
            <a:r>
              <a:rPr lang="ru-RU" sz="2000" dirty="0" smtClean="0">
                <a:latin typeface="Arial Black" panose="020B0A04020102020204" pitchFamily="34" charset="0"/>
              </a:rPr>
              <a:t>без присмотра </a:t>
            </a:r>
            <a:r>
              <a:rPr lang="ru-RU" sz="2000" dirty="0">
                <a:latin typeface="Arial Black" panose="020B0A04020102020204" pitchFamily="34" charset="0"/>
              </a:rPr>
              <a:t>работающие газовые и электробытовые приборы, не применяйте самодельные электроприборы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допускайте эксплуатации ветхой электропроводки, не крепите электропровода на гвоздях и не заклеивайте их обоями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не допускайте использование не стандартных электрических предохранителей «жучков</a:t>
            </a:r>
            <a:r>
              <a:rPr lang="ru-RU" sz="2000" dirty="0" smtClean="0">
                <a:latin typeface="Arial Black" panose="020B0A04020102020204" pitchFamily="34" charset="0"/>
              </a:rPr>
              <a:t>»;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пользуйтесь поврежденными электрическими розетками, вилками, рубильниками и т.д</a:t>
            </a:r>
            <a:r>
              <a:rPr lang="ru-RU" sz="2000" dirty="0" smtClean="0">
                <a:latin typeface="Arial Black" panose="020B0A04020102020204" pitchFamily="34" charset="0"/>
              </a:rPr>
              <a:t>.;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выбрасывайте в мусоропровод непотушенные спички, окурки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храните в подвалах жилых домов мотоциклы, мопеды, мотороллеры, горюче-смазочные материалы, бензин, лаки, краски и т.п</a:t>
            </a:r>
            <a:r>
              <a:rPr lang="ru-RU" sz="2000" dirty="0" smtClean="0">
                <a:latin typeface="Arial Black" panose="020B0A04020102020204" pitchFamily="34" charset="0"/>
              </a:rPr>
              <a:t>.;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загромождайте мебелью, оборудованием и другими предметами двери, люки на балконах и лоджиях, переходы в специальные секции и выходы на наружные эвакуационные лестницы в домах </a:t>
            </a:r>
            <a:r>
              <a:rPr lang="ru-RU" sz="2000" dirty="0" smtClean="0">
                <a:latin typeface="Arial Black" panose="020B0A04020102020204" pitchFamily="34" charset="0"/>
              </a:rPr>
              <a:t>повышенной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этажности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не допускайте установки хозяйственных ящиков и мебели на лестничных площадках и в коридорах общего пользования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разжигайте костры вблизи строений и не допускайте пала сухой травы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запрещается перекрывать внутри дворовые проезды различными предметами.</a:t>
            </a:r>
          </a:p>
        </p:txBody>
      </p:sp>
    </p:spTree>
    <p:extLst>
      <p:ext uri="{BB962C8B-B14F-4D97-AF65-F5344CB8AC3E}">
        <p14:creationId xmlns:p14="http://schemas.microsoft.com/office/powerpoint/2010/main" val="416143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77239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  <a:t>Действия в случае возникновения пожара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при пожаре немедленно вызвать пожарную охрану по телефону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«01» или «112» </a:t>
            </a:r>
            <a:r>
              <a:rPr lang="ru-RU" sz="2000" dirty="0">
                <a:latin typeface="Arial Black" panose="020B0A04020102020204" pitchFamily="34" charset="0"/>
              </a:rPr>
              <a:t>по мобильному телефону;</a:t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сообщить точный адрес, где и что горит, этаж, подъезд, кто сообщил (вызов осуществляется бесплатно);</a:t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организуйте встречу пожарных подразделений;</a:t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не поддавайтесь панике и не теряйте самообладания, незначительные очаги пожара можно потушить огнетушителем, водой, кошмой или другой плотной тканью;</a:t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примите меры по эвакуации людей и материальных ценностей; не допустимо бить в окнах стекла и открывать двери – это приводит к дополнительному развитию пожара;</a:t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категорически запрещается пользоваться лифтом во время пожара.</a:t>
            </a:r>
          </a:p>
        </p:txBody>
      </p:sp>
    </p:spTree>
    <p:extLst>
      <p:ext uri="{BB962C8B-B14F-4D97-AF65-F5344CB8AC3E}">
        <p14:creationId xmlns:p14="http://schemas.microsoft.com/office/powerpoint/2010/main" val="46376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0836" y="0"/>
            <a:ext cx="11984182" cy="696883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РЕКОМЕНДАЦИИ </a:t>
            </a:r>
            <a: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  <a:t>ДЛЯ </a:t>
            </a:r>
            <a:r>
              <a:rPr lang="ru-RU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РОДИТЕЛЕЙ</a:t>
            </a:r>
            <a: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«Предупреждение пожаров в быту по причине детской шалости</a:t>
            </a:r>
            <a:r>
              <a:rPr lang="ru-RU" sz="1800" dirty="0" smtClean="0">
                <a:latin typeface="Arial Black" panose="020B0A04020102020204" pitchFamily="34" charset="0"/>
              </a:rPr>
              <a:t>»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Детская шалость с огнем часто становится причиной пожаров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Как показывает практика, часто такие пожары происходят из-за навыков у детей </a:t>
            </a:r>
            <a:r>
              <a:rPr lang="ru-RU" sz="1800" dirty="0" smtClean="0">
                <a:latin typeface="Arial Black" panose="020B0A04020102020204" pitchFamily="34" charset="0"/>
              </a:rPr>
              <a:t>осторожного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Обращения с огнем, недостаточным контролем за их поведением со стороны взрослых, а в </a:t>
            </a:r>
            <a:r>
              <a:rPr lang="ru-RU" sz="1800" dirty="0" smtClean="0">
                <a:latin typeface="Arial Black" panose="020B0A04020102020204" pitchFamily="34" charset="0"/>
              </a:rPr>
              <a:t>ряде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случаев неумением родителей организовать досуг своих чад. В возрасте от трех до семи лет дети в своих играх часто повторяют поступки и действия взрослых, имитируя их труд. Стремление к самостоятельности особенно проявляется в то время, когда дети остаются одни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Нельзя быть уверенным, что ребенок, оставшись один дома, не решит поиграть с коробочкой спичек или зажигалкой, не захочет поджечь бумагу, не устроит костер, который он видел в лесу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br>
              <a:rPr lang="ru-RU" sz="1800" dirty="0" smtClean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  <a:t>Донесите до своего ребёнка следующие правила:</a:t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Пожарная безопасность в квартире: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Не балуйся дома со спичками и зажигалками. Это одна из причин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Не оставляй без присмотра включенные электроприборы, особенно утюги, обогреватели, телевизор, светильники и др. Уходя из дома, не забудь их выключить.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Не суши белье над плитой. Оно может загореться.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Не забывай выключить газовую плиту. Если почувствовал запах газа, не зажигай спичек и не включай свет. Срочно проветри квартиру.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Ни в коем случае не зажигай фейерверки, свечи или бенгальские огни дома без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4101463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  <a:t>Если начался пожар, а взрослых дома нет, поступай так</a:t>
            </a:r>
            <a:r>
              <a:rPr lang="ru-RU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:</a:t>
            </a:r>
            <a: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Если огонь небольшой, можно попробовать сразу же затушить его, набросив на него плотную ткань или одеяло, заливая водой или засыпая песком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Если огонь сразу не погас, немедленно убегай из дома в безопасное место. И только после этого позвони в пожарную охрану по телефону 01 или попроси об этом соседей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Если не можешь убежать из горящей квартиры, сразу же позвони по телефону О1 и сообщи пожарным точный адрес и номер своей квартиры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После этого зови из окна на помощь соседей и прохожих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При пожаре дым гораздо опаснее огня. Большинство людей при пожаре гибнут от дыма. Если чувствуешь, что задыхаешься, опустись на корточки или продвигайся к выходу ползком — внизу дыма меньше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Если в помещение проник дым. надо смочить водой одежду, покрыть голову мокрой салфеткой и выходить пригнувшись или ползком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Обязательно закрой форточку и дверь в комнате, где начался пожар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Закрытая дверь может не только задержать проникновение дыма, но иногда и погасить огонь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Наполни водой ванну, ведра, тазы. Можешь облить водой двери и пол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При пожаре в подъезде никогда не садись в лифт. Он может отключиться и ты задохнешься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Когда приедут пожарные, во всем их слушайся и не бойся. Они лучше знают, как тебя спасти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Запомните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самое главное правило не только при пожаре, 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но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и при любой другой опасности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: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- Не поддавайтесь панике и не теряйте самообладания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!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Помните, предупредить пожар проще, чем потушить его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.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От вас и только от вас зависит жизнь вашего ребёнка!</a:t>
            </a:r>
          </a:p>
        </p:txBody>
      </p:sp>
    </p:spTree>
    <p:extLst>
      <p:ext uri="{BB962C8B-B14F-4D97-AF65-F5344CB8AC3E}">
        <p14:creationId xmlns:p14="http://schemas.microsoft.com/office/powerpoint/2010/main" val="41047428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28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Тема Office</vt:lpstr>
      <vt:lpstr>ПАМЯТКА ДЛЯ РОДИТЕЛЕЙ ПО СОБЛЮДЕНИЮ МЕР ПОЖАРНОЙ БЕЗОПАСНОСТИ  Основные причины возникновения пожаров в быту:      - неосторожное обращение с огнем;     - курение в помещении;     - использование неисправных, самодельных приборов;     - неправильное устройство печей, каминов;     - сжигание мусора, пал сухой травы.</vt:lpstr>
      <vt:lpstr>СОБЛЮДАЙТЕ ПРАВИЛА ПОЖАРНОЙ БЕЗОПАСНОСТИ:  -  спички, зажигалки, сигареты храните в местах, не доступных детям, не допускайте шалости детей с огнем;  - не оставляйте малолетних детей без присмотра и не поручайте им наблюдение за включенными электро- и газовыми приборами;  - не оставляйте без присмотра работающие газовые и электробытовые приборы, не применяйте самодельные электроприборы; -  не допускайте эксплуатации ветхой электропроводки, не крепите электропровода на гвоздях и не заклеивайте их обоями; - не допускайте использование не стандартных электрических предохранителей «жучков»; -  не пользуйтесь поврежденными электрическими розетками, вилками, рубильниками и т.д.; -  не выбрасывайте в мусоропровод непотушенные спички, окурки; -  не храните в подвалах жилых домов мотоциклы, мопеды, мотороллеры, горюче-смазочные материалы, бензин, лаки, краски и т.п.; -  не загромождайте мебелью, оборудованием и другими предметами двери, люки на балконах и лоджиях, переходы в специальные секции и выходы на наружные эвакуационные лестницы в домах повышенной этажности; - не допускайте установки хозяйственных ящиков и мебели на лестничных площадках и в коридорах общего пользования; -  не разжигайте костры вблизи строений и не допускайте пала сухой травы;  запрещается перекрывать внутри дворовые проезды различными предметами.</vt:lpstr>
      <vt:lpstr>Действия в случае возникновения пожара  - при пожаре немедленно вызвать пожарную охрану по телефону «01» или «112» по мобильному телефону;  -  сообщить точный адрес, где и что горит, этаж, подъезд, кто сообщил (вызов осуществляется бесплатно);   организуйте встречу пожарных подразделений;   не поддавайтесь панике и не теряйте самообладания, незначительные очаги пожара можно потушить огнетушителем, водой, кошмой или другой плотной тканью;   примите меры по эвакуации людей и материальных ценностей; не допустимо бить в окнах стекла и открывать двери – это приводит к дополнительному развитию пожара;   категорически запрещается пользоваться лифтом во время пожара.</vt:lpstr>
      <vt:lpstr>РЕКОМЕНДАЦИИ ДЛЯ РОДИТЕЛЕЙ «Предупреждение пожаров в быту по причине детской шалости» Детская шалость с огнем часто становится причиной пожаров. Как показывает практика, часто такие пожары происходят из-за навыков у детей осторожного Обращения с огнем, недостаточным контролем за их поведением со стороны взрослых, а в ряде случаев неумением родителей организовать досуг своих чад. В возрасте от трех до семи лет дети в своих играх часто повторяют поступки и действия взрослых, имитируя их труд. Стремление к самостоятельности особенно проявляется в то время, когда дети остаются одни. Нельзя быть уверенным, что ребенок, оставшись один дома, не решит поиграть с коробочкой спичек или зажигалкой, не захочет поджечь бумагу, не устроит костер, который он видел в лесу.  Донесите до своего ребёнка следующие правила: - Пожарная безопасность в квартире: - Не балуйся дома со спичками и зажигалками. Это одна из причин - Не оставляй без присмотра включенные электроприборы, особенно утюги, обогреватели, телевизор, светильники и др. Уходя из дома, не забудь их выключить. - Не суши белье над плитой. Оно может загореться. - Не забывай выключить газовую плиту. Если почувствовал запах газа, не зажигай спичек и не включай свет. Срочно проветри квартиру. - Ни в коем случае не зажигай фейерверки, свечи или бенгальские огни дома без взрослых.</vt:lpstr>
      <vt:lpstr>Если начался пожар, а взрослых дома нет, поступай так: - Если огонь небольшой, можно попробовать сразу же затушить его, набросив на него плотную ткань или одеяло, заливая водой или засыпая песком. - Если огонь сразу не погас, немедленно убегай из дома в безопасное место. И только после этого позвони в пожарную охрану по телефону 01 или попроси об этом соседей. - Если не можешь убежать из горящей квартиры, сразу же позвони по телефону О1 и сообщи пожарным точный адрес и номер своей квартиры. - После этого зови из окна на помощь соседей и прохожих. - При пожаре дым гораздо опаснее огня. Большинство людей при пожаре гибнут от дыма. Если чувствуешь, что задыхаешься, опустись на корточки или продвигайся к выходу ползком — внизу дыма меньше. - Если в помещение проник дым. надо смочить водой одежду, покрыть голову мокрой салфеткой и выходить пригнувшись или ползком. - Обязательно закрой форточку и дверь в комнате, где начался пожар. - Закрытая дверь может не только задержать проникновение дыма, но иногда и погасить огонь. - Наполни водой ванну, ведра, тазы. Можешь облить водой двери и пол. - При пожаре в подъезде никогда не садись в лифт. Он может отключиться и ты задохнешься. - Когда приедут пожарные, во всем их слушайся и не бойся. Они лучше знают, как тебя спасти. Запомните самое главное правило не только при пожаре,  но и при любой другой опасности: - Не поддавайтесь панике и не теряйте самообладания! Помните, предупредить пожар проще, чем потушить его. От вас и только от вас зависит жизнь вашего ребёнка!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11</cp:revision>
  <dcterms:created xsi:type="dcterms:W3CDTF">2021-12-15T13:34:00Z</dcterms:created>
  <dcterms:modified xsi:type="dcterms:W3CDTF">2022-01-03T09:00:06Z</dcterms:modified>
</cp:coreProperties>
</file>