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2" r:id="rId3"/>
    <p:sldId id="258" r:id="rId4"/>
    <p:sldId id="259" r:id="rId5"/>
    <p:sldId id="260" r:id="rId6"/>
    <p:sldId id="263" r:id="rId7"/>
    <p:sldId id="261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238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FF87781-37ED-4AC3-B763-817E7CC46CA6}" type="datetimeFigureOut">
              <a:rPr lang="ru-RU" smtClean="0"/>
              <a:t>18.04.2016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C9FC321-A5B8-4321-91B8-71041512C7F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Валентина\Рабочий стол\День птиц. КвН\pril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23950"/>
            <a:ext cx="7620000" cy="461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00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Валентина\Рабочий стол\День птиц. КвН\КЛЁС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07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Валентина\Рабочий стол\День птиц. КвН\ДЯТЕЛ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28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Валентина\Рабочий стол\День птиц. КвН\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79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7200" dirty="0" smtClean="0">
                <a:solidFill>
                  <a:schemeClr val="accent4">
                    <a:lumMod val="50000"/>
                  </a:schemeClr>
                </a:solidFill>
              </a:rPr>
              <a:t>МОЛОДЦЫ!</a:t>
            </a:r>
            <a:endParaRPr lang="ru-RU" sz="7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УСПЕХОВ ВАМ!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54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Валентина\Рабочий стол\День птиц. КвН\день пти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02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5400" dirty="0" smtClean="0"/>
              <a:t>  ЦИНСИА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endParaRPr lang="ru-RU" sz="6000" dirty="0" smtClean="0"/>
          </a:p>
          <a:p>
            <a:r>
              <a:rPr lang="ru-RU" sz="6000" dirty="0" smtClean="0"/>
              <a:t>СИНИЦА</a:t>
            </a:r>
            <a:endParaRPr lang="ru-RU" sz="6000" dirty="0"/>
          </a:p>
        </p:txBody>
      </p:sp>
      <p:pic>
        <p:nvPicPr>
          <p:cNvPr id="3074" name="Picture 2" descr="C:\Documents and Settings\Валентина\Рабочий стол\День птиц. КвН\синиц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1170781"/>
            <a:ext cx="4016375" cy="401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32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5400" dirty="0" smtClean="0"/>
              <a:t> РЬНГЕСИ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 СНЕГИРЬ</a:t>
            </a:r>
            <a:endParaRPr lang="ru-RU" sz="6000" dirty="0"/>
          </a:p>
        </p:txBody>
      </p:sp>
      <p:pic>
        <p:nvPicPr>
          <p:cNvPr id="4098" name="Picture 2" descr="C:\Documents and Settings\Валентина\Рабочий стол\День птиц. КвН\снегирь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1844297"/>
            <a:ext cx="4016375" cy="266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5400" dirty="0" smtClean="0"/>
              <a:t>  ОКОРАС</a:t>
            </a:r>
            <a:endParaRPr lang="ru-RU" sz="5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6000" dirty="0" smtClean="0"/>
              <a:t> </a:t>
            </a:r>
          </a:p>
          <a:p>
            <a:r>
              <a:rPr lang="ru-RU" sz="6000" dirty="0" smtClean="0"/>
              <a:t>     </a:t>
            </a:r>
            <a:r>
              <a:rPr lang="ru-RU" sz="7700" dirty="0" smtClean="0"/>
              <a:t>СОРОКА</a:t>
            </a:r>
            <a:endParaRPr lang="ru-RU" sz="7700" dirty="0"/>
          </a:p>
        </p:txBody>
      </p:sp>
      <p:pic>
        <p:nvPicPr>
          <p:cNvPr id="5123" name="Picture 3" descr="C:\Documents and Settings\Валентина\Рабочий стол\День птиц. КвН\соро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1923852"/>
            <a:ext cx="4016375" cy="251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40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Валентина\Рабочий стол\День птиц. КвН\pril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23950"/>
            <a:ext cx="7620000" cy="461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759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ru-RU" sz="3200" dirty="0" smtClean="0"/>
          </a:p>
          <a:p>
            <a:pPr marL="4572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ТР…СОГУ…КА</a:t>
            </a:r>
          </a:p>
          <a:p>
            <a:pPr marL="45720" indent="0">
              <a:buNone/>
            </a:pPr>
            <a:r>
              <a:rPr lang="ru-RU" sz="3200" dirty="0" smtClean="0"/>
              <a:t>  СВ…Р…СТЕЛЬ</a:t>
            </a:r>
          </a:p>
          <a:p>
            <a:pPr marL="45720" indent="0">
              <a:buNone/>
            </a:pPr>
            <a:r>
              <a:rPr lang="ru-RU" sz="3200" dirty="0" smtClean="0"/>
              <a:t>  К…Р…СТЕЛЬ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ru-RU" sz="3600" dirty="0" smtClean="0"/>
          </a:p>
          <a:p>
            <a:pPr marL="4572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ТРЯСОГ</a:t>
            </a:r>
            <a:r>
              <a:rPr lang="ru-RU" sz="3600" b="1" dirty="0" smtClean="0"/>
              <a:t>У</a:t>
            </a:r>
            <a:r>
              <a:rPr lang="ru-RU" sz="3600" dirty="0" smtClean="0"/>
              <a:t>ЗКА</a:t>
            </a:r>
          </a:p>
          <a:p>
            <a:pPr marL="45720" indent="0">
              <a:buNone/>
            </a:pPr>
            <a:r>
              <a:rPr lang="ru-RU" sz="3600" dirty="0" smtClean="0"/>
              <a:t> СВИРИСТ</a:t>
            </a:r>
            <a:r>
              <a:rPr lang="ru-RU" sz="3600" b="1" dirty="0" smtClean="0"/>
              <a:t>Е</a:t>
            </a:r>
            <a:r>
              <a:rPr lang="ru-RU" sz="3600" dirty="0" smtClean="0"/>
              <a:t>ЛЬ</a:t>
            </a:r>
          </a:p>
          <a:p>
            <a:pPr marL="45720" indent="0">
              <a:buNone/>
            </a:pPr>
            <a:r>
              <a:rPr lang="ru-RU" sz="3600" dirty="0" smtClean="0"/>
              <a:t>  КОРОСТ</a:t>
            </a:r>
            <a:r>
              <a:rPr lang="ru-RU" sz="3600" b="1" dirty="0" smtClean="0"/>
              <a:t>Е</a:t>
            </a:r>
            <a:r>
              <a:rPr lang="ru-RU" sz="3600" dirty="0" smtClean="0"/>
              <a:t>ЛЬ</a:t>
            </a:r>
            <a:endParaRPr lang="ru-RU" sz="3600" dirty="0"/>
          </a:p>
        </p:txBody>
      </p:sp>
      <p:pic>
        <p:nvPicPr>
          <p:cNvPr id="6146" name="Picture 2" descr="C:\Documents and Settings\Валентина\Рабочий стол\День птиц. КвН\свиристел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552" y="4283109"/>
            <a:ext cx="2133600" cy="142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Валентина\Рабочий стол\День птиц. КвН\wagtail-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783" y="4283108"/>
            <a:ext cx="1955508" cy="16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Documents and Settings\Валентина\Рабочий стол\День птиц. КвН\corn-crake-1306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191" y="4295710"/>
            <a:ext cx="2215209" cy="153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5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Валентина\Рабочий стол\День птиц. КвН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6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Валентина\Рабочий стол\День птиц. КвН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91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112</TotalTime>
  <Words>29</Words>
  <Application>Microsoft Office PowerPoint</Application>
  <PresentationFormat>Экран (4:3)</PresentationFormat>
  <Paragraphs>18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  ЦИНСИА </vt:lpstr>
      <vt:lpstr> РЬНГЕСИ </vt:lpstr>
      <vt:lpstr>  ОКОРАС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Valentina</dc:creator>
  <cp:lastModifiedBy>Valentina</cp:lastModifiedBy>
  <cp:revision>11</cp:revision>
  <dcterms:created xsi:type="dcterms:W3CDTF">2016-04-15T05:01:39Z</dcterms:created>
  <dcterms:modified xsi:type="dcterms:W3CDTF">2016-04-18T05:57:01Z</dcterms:modified>
</cp:coreProperties>
</file>