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6" r:id="rId3"/>
    <p:sldId id="271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B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28" autoAdjust="0"/>
  </p:normalViewPr>
  <p:slideViewPr>
    <p:cSldViewPr>
      <p:cViewPr>
        <p:scale>
          <a:sx n="50" d="100"/>
          <a:sy n="50" d="100"/>
        </p:scale>
        <p:origin x="-1644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Презентация на тему 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«МЫ ПОМОЖЕМ СОХРАНИТЬ ВИДОВОЕ РАЗНООБРАЗИЕ ПТИЦ НА ТЕРРИТОРИИ </a:t>
            </a:r>
            <a:r>
              <a:rPr lang="ru-RU" b="1" dirty="0" smtClean="0"/>
              <a:t>НАШЕЙ ШКОЛЫ </a:t>
            </a:r>
            <a:r>
              <a:rPr lang="ru-RU" b="1" dirty="0" smtClean="0"/>
              <a:t>№36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              </a:t>
            </a:r>
            <a:r>
              <a:rPr lang="ru-RU" b="1" dirty="0" smtClean="0"/>
              <a:t>ГОРОДА </a:t>
            </a:r>
            <a:r>
              <a:rPr lang="ru-RU" b="1" dirty="0" smtClean="0"/>
              <a:t>ТАМБОВА!»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sz="2000" dirty="0" smtClean="0"/>
              <a:t>УЧИТЕЛЬ НАЧАЛЬНЫХ КЛАССОВ</a:t>
            </a:r>
          </a:p>
          <a:p>
            <a:pPr>
              <a:buNone/>
            </a:pPr>
            <a:r>
              <a:rPr lang="ru-RU" sz="2000" dirty="0" smtClean="0"/>
              <a:t>             КОВАЛЕВА ТАТЬЯНА МИХАЙЛОВНА</a:t>
            </a:r>
            <a:endParaRPr lang="ru-RU" sz="2000" dirty="0"/>
          </a:p>
        </p:txBody>
      </p:sp>
      <p:pic>
        <p:nvPicPr>
          <p:cNvPr id="4" name="Рисунок 3" descr="C:\Users\Buhgalter\Desktop\05450021203s.jpg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57166"/>
            <a:ext cx="2081221" cy="128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Buhgalter\Desktop\Новая папка\3219182.jpg"/>
          <p:cNvPicPr/>
          <p:nvPr/>
        </p:nvPicPr>
        <p:blipFill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357562"/>
            <a:ext cx="2143140" cy="1285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u="sng" dirty="0" smtClean="0"/>
              <a:t>Мы наблюдаем</a:t>
            </a:r>
            <a:endParaRPr lang="ru-RU" u="sng" dirty="0"/>
          </a:p>
        </p:txBody>
      </p:sp>
      <p:pic>
        <p:nvPicPr>
          <p:cNvPr id="1026" name="Picture 2" descr="C:\Users\User\Desktop\DSCN67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71942"/>
            <a:ext cx="4160317" cy="2286016"/>
          </a:xfrm>
          <a:prstGeom prst="rect">
            <a:avLst/>
          </a:prstGeom>
          <a:noFill/>
        </p:spPr>
      </p:pic>
      <p:pic>
        <p:nvPicPr>
          <p:cNvPr id="1027" name="Picture 3" descr="C:\Users\User\Desktop\DSCN6748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000108"/>
            <a:ext cx="2784795" cy="2786082"/>
          </a:xfrm>
          <a:prstGeom prst="rect">
            <a:avLst/>
          </a:prstGeom>
          <a:noFill/>
        </p:spPr>
      </p:pic>
      <p:pic>
        <p:nvPicPr>
          <p:cNvPr id="9" name="Picture 4" descr="C:\Users\User\Desktop\IMG_20190211_113902.jpg"/>
          <p:cNvPicPr preferRelativeResize="0"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85852" y="4071942"/>
            <a:ext cx="2428892" cy="235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C:\Users\User\Desktop\DSCN6757.JPG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500175"/>
            <a:ext cx="2714644" cy="2357453"/>
          </a:xfrm>
          <a:prstGeom prst="rect">
            <a:avLst/>
          </a:prstGeom>
          <a:noFill/>
        </p:spPr>
      </p:pic>
      <p:pic>
        <p:nvPicPr>
          <p:cNvPr id="1031" name="Picture 7" descr="C:\Users\User\Desktop\DSCN67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785926"/>
            <a:ext cx="2428892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Наблюдение продолжается</a:t>
            </a:r>
            <a:endParaRPr lang="ru-RU" u="sng" dirty="0"/>
          </a:p>
        </p:txBody>
      </p:sp>
      <p:pic>
        <p:nvPicPr>
          <p:cNvPr id="3074" name="Picture 2" descr="C:\Users\User\Desktop\DSCN67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714488"/>
            <a:ext cx="3929090" cy="3929090"/>
          </a:xfrm>
          <a:prstGeom prst="rect">
            <a:avLst/>
          </a:prstGeom>
          <a:noFill/>
        </p:spPr>
      </p:pic>
      <p:pic>
        <p:nvPicPr>
          <p:cNvPr id="3075" name="Picture 3" descr="C:\Users\User\Desktop\DSCN6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357298"/>
            <a:ext cx="3143272" cy="2286016"/>
          </a:xfrm>
          <a:prstGeom prst="rect">
            <a:avLst/>
          </a:prstGeom>
          <a:noFill/>
        </p:spPr>
      </p:pic>
      <p:pic>
        <p:nvPicPr>
          <p:cNvPr id="3076" name="Picture 4" descr="C:\Users\User\Desktop\IMG_0487 - коп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6716524" y="-8644022"/>
            <a:ext cx="10850880" cy="5733722"/>
          </a:xfrm>
          <a:prstGeom prst="rect">
            <a:avLst/>
          </a:prstGeom>
          <a:noFill/>
        </p:spPr>
      </p:pic>
      <p:pic>
        <p:nvPicPr>
          <p:cNvPr id="3078" name="Picture 6" descr="C:\Users\User\Desktop\IMG_0487 - копя.JPG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773389" y="-10134591"/>
            <a:ext cx="2133" cy="1422"/>
          </a:xfrm>
          <a:prstGeom prst="rect">
            <a:avLst/>
          </a:prstGeom>
          <a:noFill/>
        </p:spPr>
      </p:pic>
      <p:pic>
        <p:nvPicPr>
          <p:cNvPr id="3079" name="Picture 7" descr="C:\Users\User\Desktop\IMG_0487 - коп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286256"/>
            <a:ext cx="371477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Подготовка</a:t>
            </a:r>
            <a:endParaRPr lang="ru-RU" u="sng" dirty="0"/>
          </a:p>
        </p:txBody>
      </p:sp>
      <p:pic>
        <p:nvPicPr>
          <p:cNvPr id="3075" name="Picture 3" descr="C:\Users\User\Desktop\22154CE1-1CFD-48B8-B30F-D40273E5D48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Помощь уже рядом</a:t>
            </a:r>
            <a:endParaRPr lang="ru-RU" u="sng" dirty="0"/>
          </a:p>
        </p:txBody>
      </p:sp>
      <p:pic>
        <p:nvPicPr>
          <p:cNvPr id="4098" name="Picture 2" descr="C:\Users\User\Desktop\IMG_20190211_113219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2945871" cy="2428892"/>
          </a:xfrm>
          <a:prstGeom prst="rect">
            <a:avLst/>
          </a:prstGeom>
          <a:noFill/>
        </p:spPr>
      </p:pic>
      <p:pic>
        <p:nvPicPr>
          <p:cNvPr id="4100" name="Picture 4" descr="C:\Users\User\Desktop\IMG_20190211_114536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736"/>
            <a:ext cx="3214710" cy="2466020"/>
          </a:xfrm>
          <a:prstGeom prst="rect">
            <a:avLst/>
          </a:prstGeom>
          <a:noFill/>
        </p:spPr>
      </p:pic>
      <p:pic>
        <p:nvPicPr>
          <p:cNvPr id="4103" name="Picture 7" descr="C:\Users\User\Desktop\IMG_20190211_120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143380"/>
            <a:ext cx="3214710" cy="1931670"/>
          </a:xfrm>
          <a:prstGeom prst="rect">
            <a:avLst/>
          </a:prstGeom>
          <a:noFill/>
        </p:spPr>
      </p:pic>
      <p:pic>
        <p:nvPicPr>
          <p:cNvPr id="2050" name="Picture 2" descr="C:\Users\User\Desktop\IMG_20190211_115256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214818"/>
            <a:ext cx="3075626" cy="1931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u="sng" dirty="0" smtClean="0"/>
              <a:t>Мы поможем сохранить видовое  разнообразие птиц на территории школы!</a:t>
            </a:r>
            <a:endParaRPr lang="ru-RU" sz="3600" b="1" u="sng" dirty="0"/>
          </a:p>
        </p:txBody>
      </p:sp>
      <p:pic>
        <p:nvPicPr>
          <p:cNvPr id="5122" name="Picture 2" descr="C:\Users\User\Desktop\IMG_20190211_115131 (2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603567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48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Мы наблюдаем</vt:lpstr>
      <vt:lpstr>Наблюдение продолжается</vt:lpstr>
      <vt:lpstr>Подготовка</vt:lpstr>
      <vt:lpstr>Помощь уже рядом</vt:lpstr>
      <vt:lpstr>Мы поможем сохранить видовое  разнообразие птиц на территории школы!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c1</dc:creator>
  <cp:lastModifiedBy>User</cp:lastModifiedBy>
  <cp:revision>30</cp:revision>
  <dcterms:created xsi:type="dcterms:W3CDTF">2018-01-27T21:42:21Z</dcterms:created>
  <dcterms:modified xsi:type="dcterms:W3CDTF">2019-09-15T19:39:02Z</dcterms:modified>
</cp:coreProperties>
</file>