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24smi.org/celebrity/4022-lev-tolstoi.html" TargetMode="External"/><Relationship Id="rId5" Type="http://schemas.openxmlformats.org/officeDocument/2006/relationships/hyperlink" Target="https://easyen.ru/load/shablony_prezentacij/universalnye_shablony/shablony_perelistyvanie_3/509-1-0-47510" TargetMode="Externa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1" y="105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908720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ЛИТЕРАТУРНОЕ </a:t>
            </a:r>
          </a:p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ЧТЕНИЕ 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227983"/>
            <a:ext cx="77048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класс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5" y="315239"/>
            <a:ext cx="38087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 ВСЁ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ЖИВОЕ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864" y="2348880"/>
            <a:ext cx="4133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Благинина </a:t>
            </a:r>
          </a:p>
          <a:p>
            <a:pPr algn="ctr"/>
            <a:r>
              <a:rPr lang="ru-RU" sz="3200" dirty="0" smtClean="0"/>
              <a:t>Елена Александровна</a:t>
            </a:r>
            <a:endParaRPr lang="ru-RU" sz="3200" dirty="0"/>
          </a:p>
        </p:txBody>
      </p:sp>
      <p:pic>
        <p:nvPicPr>
          <p:cNvPr id="1027" name="Picture 3" descr="C:\Users\User\Desktop\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147" y="2348880"/>
            <a:ext cx="2478896" cy="286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64327" y="3426098"/>
            <a:ext cx="41029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Михалков </a:t>
            </a:r>
          </a:p>
          <a:p>
            <a:pPr algn="ctr"/>
            <a:r>
              <a:rPr lang="ru-RU" sz="3200" dirty="0" smtClean="0"/>
              <a:t>Сергей Владимирович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564329" y="620688"/>
            <a:ext cx="4112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Бианки </a:t>
            </a:r>
          </a:p>
          <a:p>
            <a:pPr algn="ctr"/>
            <a:r>
              <a:rPr lang="ru-RU" sz="3200" dirty="0" smtClean="0"/>
              <a:t>Виталий Валентинович</a:t>
            </a:r>
            <a:endParaRPr lang="ru-RU" sz="3200" dirty="0"/>
          </a:p>
        </p:txBody>
      </p:sp>
      <p:pic>
        <p:nvPicPr>
          <p:cNvPr id="1028" name="Picture 4" descr="C:\Users\User\Desktop\3459560_sbig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35" y="315239"/>
            <a:ext cx="2152001" cy="273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Zyablik-(978-5-88215-875-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700" y="3129192"/>
            <a:ext cx="2066471" cy="274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43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6540" y="346911"/>
            <a:ext cx="43534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ДАНА           НА </a:t>
            </a:r>
          </a:p>
          <a:p>
            <a:pPr lvl="0" algn="just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ДОБРЫЕ ДЕЛА.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2222318"/>
            <a:ext cx="36130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</a:rPr>
              <a:t>ДОБРО 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-</a:t>
            </a:r>
            <a:endParaRPr lang="ru-RU" sz="2400" b="1" i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все положительное, хорошее, полезное, противоположное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злу.</a:t>
            </a:r>
            <a:endParaRPr lang="ru-RU" sz="2400" b="1" i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</a:rPr>
              <a:t>ДОБРОТА – </a:t>
            </a:r>
          </a:p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отзывчивость, душевное расположение к людям, стремление делать добро другим.</a:t>
            </a: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2" name="Picture 4" descr="C:\Users\User\Desktop\0012-025-Vidy-slovarej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736" y="252838"/>
            <a:ext cx="1537289" cy="20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9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700808"/>
            <a:ext cx="41687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Толстой </a:t>
            </a:r>
          </a:p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Лев Николаевич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User\Desktop\lev-tolstoy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557" y="1052736"/>
            <a:ext cx="3922541" cy="3556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1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00668" y="3933056"/>
            <a:ext cx="2423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>
              <a:latin typeface="Times New Roman"/>
              <a:ea typeface="Times New Roman"/>
            </a:endParaRPr>
          </a:p>
          <a:p>
            <a:endParaRPr lang="ru-RU" dirty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836712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vi-VN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е́селы́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vi-VN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ве́селы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vi-VN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веселы́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vi-VN" sz="40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vi-VN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добры́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2909505"/>
            <a:ext cx="2592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зол 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</a:t>
            </a:r>
            <a:endParaRPr lang="ru-RU" sz="4000" b="1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3" y="2852936"/>
            <a:ext cx="33843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скучно 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lvl="0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жжёт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3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08801"/>
            <a:ext cx="70403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Vaio\Downloads\img_56d58050449b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36758"/>
            <a:ext cx="2404864" cy="2612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Vaio\Downloads\121217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46" y="1487514"/>
            <a:ext cx="2572410" cy="266156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686499"/>
              </p:ext>
            </p:extLst>
          </p:nvPr>
        </p:nvGraphicFramePr>
        <p:xfrm>
          <a:off x="3376196" y="962799"/>
          <a:ext cx="2376264" cy="455226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76264"/>
              </a:tblGrid>
              <a:tr h="439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злой</a:t>
                      </a:r>
                    </a:p>
                  </a:txBody>
                  <a:tcPr/>
                </a:tc>
              </a:tr>
              <a:tr h="5373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веселая</a:t>
                      </a:r>
                    </a:p>
                  </a:txBody>
                  <a:tcPr/>
                </a:tc>
              </a:tr>
              <a:tr h="6394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голодный</a:t>
                      </a:r>
                    </a:p>
                  </a:txBody>
                  <a:tcPr/>
                </a:tc>
              </a:tr>
              <a:tr h="5127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добрая</a:t>
                      </a: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скучный</a:t>
                      </a:r>
                    </a:p>
                  </a:txBody>
                  <a:tcPr/>
                </a:tc>
              </a:tr>
              <a:tr h="56651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ласковый голос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962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грубый голос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962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прыгает с ветки на ветку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43840" y="120878"/>
            <a:ext cx="76409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героев сказки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0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81858" y="3244334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6695" y="1124744"/>
            <a:ext cx="3744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4000" b="1" spc="50" dirty="0">
                <a:ln w="11430"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хочешь себе добра, </a:t>
            </a:r>
            <a:endParaRPr lang="ru-RU" sz="4000" b="1" spc="50" dirty="0" smtClean="0">
              <a:ln w="11430"/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4000" b="1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4000" b="1" spc="50" dirty="0">
                <a:ln w="11430"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никому не делай зла.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491428"/>
            <a:ext cx="41841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>
                <a:ln w="11430"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творить – себя веселить.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1984" y="18864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84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6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564002_13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85" y="1124744"/>
            <a:ext cx="3541324" cy="320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урок 24 апреля\Новая папка\257e83013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t="3333" r="7854" b="8309"/>
          <a:stretch/>
        </p:blipFill>
        <p:spPr bwMode="auto">
          <a:xfrm>
            <a:off x="5148063" y="1993145"/>
            <a:ext cx="3086839" cy="335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76413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Не  мучить   животных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97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08801"/>
            <a:ext cx="70403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endParaRPr lang="ru-RU" alt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Vaio\Downloads\img_56d58050449b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32288"/>
            <a:ext cx="2404864" cy="2612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Vaio\Downloads\121217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908" y="883044"/>
            <a:ext cx="2572410" cy="266156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93577"/>
              </p:ext>
            </p:extLst>
          </p:nvPr>
        </p:nvGraphicFramePr>
        <p:xfrm>
          <a:off x="1132908" y="3573016"/>
          <a:ext cx="2572409" cy="19489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572409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злой</a:t>
                      </a:r>
                    </a:p>
                  </a:txBody>
                  <a:tcPr/>
                </a:tc>
              </a:tr>
              <a:tr h="5225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голодный</a:t>
                      </a:r>
                    </a:p>
                  </a:txBody>
                  <a:tcPr/>
                </a:tc>
              </a:tr>
              <a:tr h="408466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скучный</a:t>
                      </a:r>
                      <a:endParaRPr lang="ru-RU" sz="2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84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грубый голос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50101" y="70369"/>
            <a:ext cx="76409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героев сказки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3032"/>
              </p:ext>
            </p:extLst>
          </p:nvPr>
        </p:nvGraphicFramePr>
        <p:xfrm>
          <a:off x="5789633" y="3573016"/>
          <a:ext cx="2376264" cy="224141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76264"/>
              </a:tblGrid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добрая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веселая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ласковый голос</a:t>
                      </a:r>
                    </a:p>
                  </a:txBody>
                  <a:tcPr/>
                </a:tc>
              </a:tr>
              <a:tr h="3917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прыгает с ветки на ветку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2" descr="C:\Users\User\Desktop\kniga2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29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Источники: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075240" cy="398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1.Современный Учительский портал. Шаблоны презентаций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ru-RU" sz="2000" dirty="0" smtClean="0">
                <a:ea typeface="Calibri"/>
                <a:cs typeface="Times New Roman"/>
              </a:rPr>
              <a:t> </a:t>
            </a:r>
            <a:r>
              <a:rPr lang="ru-RU" sz="2000" dirty="0">
                <a:ea typeface="Calibri"/>
                <a:cs typeface="Times New Roman"/>
              </a:rPr>
              <a:t>URL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easyen.ru/load/shablony_prezentacij/universalnye_shablony/shablony_perelistyvanie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Л. Н. Толстой. Биография. Фото: </a:t>
            </a:r>
            <a:r>
              <a:rPr lang="ru-RU" sz="2000" dirty="0">
                <a:ea typeface="Calibri"/>
                <a:cs typeface="Times New Roman"/>
              </a:rPr>
              <a:t>URL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24smi.org/celebrity/4022-lev-tolstoi.html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printonic.ru/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kartinki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priroda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givotnie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zveri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belka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https://kartinki.detki.today/zhivotnye/dikie/volk.html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72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134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Vaio</cp:lastModifiedBy>
  <cp:revision>41</cp:revision>
  <dcterms:created xsi:type="dcterms:W3CDTF">2018-04-22T10:00:21Z</dcterms:created>
  <dcterms:modified xsi:type="dcterms:W3CDTF">2018-10-20T14:29:54Z</dcterms:modified>
</cp:coreProperties>
</file>