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256" r:id="rId2"/>
    <p:sldId id="297" r:id="rId3"/>
    <p:sldId id="257" r:id="rId4"/>
    <p:sldId id="281" r:id="rId5"/>
    <p:sldId id="258" r:id="rId6"/>
    <p:sldId id="259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90" r:id="rId15"/>
    <p:sldId id="289" r:id="rId16"/>
    <p:sldId id="293" r:id="rId17"/>
    <p:sldId id="294" r:id="rId18"/>
    <p:sldId id="299" r:id="rId19"/>
    <p:sldId id="298" r:id="rId20"/>
    <p:sldId id="292" r:id="rId21"/>
    <p:sldId id="295" r:id="rId22"/>
    <p:sldId id="276" r:id="rId23"/>
    <p:sldId id="30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26" autoAdjust="0"/>
    <p:restoredTop sz="94660"/>
  </p:normalViewPr>
  <p:slideViewPr>
    <p:cSldViewPr>
      <p:cViewPr>
        <p:scale>
          <a:sx n="80" d="100"/>
          <a:sy n="80" d="100"/>
        </p:scale>
        <p:origin x="-1517" y="-14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AF142-B5DC-4359-A1C0-F71E2A1A9F58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6378E-C5F0-4C80-B677-EA3D0E5D37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429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4D67564-EB0A-4B25-9242-31D770E82DB7}" type="datetimeFigureOut">
              <a:rPr lang="ru-RU" smtClean="0"/>
              <a:pPr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32E560F-E084-43C8-880D-65D722BA7F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-388"/>
            <a:ext cx="6215106" cy="1731982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Конкурс-игра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2714620"/>
            <a:ext cx="6400800" cy="136815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МАТЕМАТИЧЕСКАЯ МОЗАИКА</a:t>
            </a:r>
            <a:endParaRPr lang="ru-RU" sz="48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2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6842" t="5341" r="6644" b="6939"/>
          <a:stretch>
            <a:fillRect/>
          </a:stretch>
        </p:blipFill>
        <p:spPr bwMode="auto">
          <a:xfrm>
            <a:off x="1928794" y="357166"/>
            <a:ext cx="4286280" cy="579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6842" t="7095" r="7631" b="8694"/>
          <a:stretch>
            <a:fillRect/>
          </a:stretch>
        </p:blipFill>
        <p:spPr bwMode="auto">
          <a:xfrm>
            <a:off x="2000232" y="428604"/>
            <a:ext cx="428628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6842" t="5341" r="6644" b="8694"/>
          <a:stretch>
            <a:fillRect/>
          </a:stretch>
        </p:blipFill>
        <p:spPr bwMode="auto">
          <a:xfrm>
            <a:off x="1928794" y="357166"/>
            <a:ext cx="4357718" cy="605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6842" t="7095" r="7631" b="8694"/>
          <a:stretch>
            <a:fillRect/>
          </a:stretch>
        </p:blipFill>
        <p:spPr bwMode="auto">
          <a:xfrm>
            <a:off x="1928794" y="428604"/>
            <a:ext cx="4429156" cy="5905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571744"/>
            <a:ext cx="7239000" cy="1143000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2 категория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«ШИФРОВАЛЬЩИК»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610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1857364"/>
            <a:ext cx="2928958" cy="1214446"/>
          </a:xfrm>
          <a:prstGeom prst="rect">
            <a:avLst/>
          </a:prstGeom>
        </p:spPr>
      </p:pic>
      <p:pic>
        <p:nvPicPr>
          <p:cNvPr id="5" name="Image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2928958" cy="1214446"/>
          </a:xfrm>
          <a:prstGeom prst="rect">
            <a:avLst/>
          </a:prstGeom>
        </p:spPr>
      </p:pic>
      <p:pic>
        <p:nvPicPr>
          <p:cNvPr id="6" name="Image 3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5720" y="3286124"/>
            <a:ext cx="2928958" cy="1357322"/>
          </a:xfrm>
          <a:prstGeom prst="rect">
            <a:avLst/>
          </a:prstGeom>
        </p:spPr>
      </p:pic>
      <p:pic>
        <p:nvPicPr>
          <p:cNvPr id="10" name="image33.jpeg" descr="Ребусы по математике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43372" y="357166"/>
            <a:ext cx="3214710" cy="1071570"/>
          </a:xfrm>
          <a:prstGeom prst="rect">
            <a:avLst/>
          </a:prstGeom>
        </p:spPr>
      </p:pic>
      <p:pic>
        <p:nvPicPr>
          <p:cNvPr id="11" name="image34.jpeg" descr="http://ped-kopilka.ru/upload/blogs/31374_5be9c510cfc57f541999ab83c3d22ecf.png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43372" y="1857364"/>
            <a:ext cx="3357586" cy="1214446"/>
          </a:xfrm>
          <a:prstGeom prst="rect">
            <a:avLst/>
          </a:prstGeom>
        </p:spPr>
      </p:pic>
      <p:pic>
        <p:nvPicPr>
          <p:cNvPr id="12" name="image48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4282" y="4929198"/>
            <a:ext cx="3000396" cy="1143008"/>
          </a:xfrm>
          <a:prstGeom prst="rect">
            <a:avLst/>
          </a:prstGeom>
        </p:spPr>
      </p:pic>
      <p:pic>
        <p:nvPicPr>
          <p:cNvPr id="13" name="image47.jpe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071934" y="4929198"/>
            <a:ext cx="3500462" cy="1214446"/>
          </a:xfrm>
          <a:prstGeom prst="rect">
            <a:avLst/>
          </a:prstGeom>
        </p:spPr>
      </p:pic>
      <p:pic>
        <p:nvPicPr>
          <p:cNvPr id="15" name="image43.jpe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071934" y="3286124"/>
            <a:ext cx="3500462" cy="135732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4071934" y="357166"/>
            <a:ext cx="3429024" cy="12144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571744"/>
            <a:ext cx="7239000" cy="1143000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 категория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«ВОПРОС - ОТВЕТ»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610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571744"/>
            <a:ext cx="7239000" cy="1143000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</a:t>
            </a:r>
            <a:r>
              <a:rPr lang="ru-RU" dirty="0" smtClean="0"/>
              <a:t> категория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«ОДИН ЗА ВСЕХ»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610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://festival.1september.ru/articles/580791/img1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71472" y="714356"/>
            <a:ext cx="7429552" cy="5429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7239000" cy="3571900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/>
              <a:t>Математик, как и поэт, должен видеть то,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чего </a:t>
            </a:r>
            <a:r>
              <a:rPr lang="ru-RU" i="1" dirty="0" smtClean="0"/>
              <a:t>не видят другие, видеть глубже других.</a:t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14884"/>
            <a:ext cx="7239000" cy="1740852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 </a:t>
            </a:r>
            <a:endParaRPr lang="ru-RU" dirty="0" smtClean="0"/>
          </a:p>
          <a:p>
            <a:pPr algn="r">
              <a:buNone/>
            </a:pPr>
            <a:r>
              <a:rPr lang="ru-RU" b="1" i="1" dirty="0" smtClean="0"/>
              <a:t>С.В.Ковалевская</a:t>
            </a:r>
            <a:endParaRPr lang="ru-RU" dirty="0" smtClean="0"/>
          </a:p>
          <a:p>
            <a:pPr algn="r"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pPr algn="r">
              <a:buNone/>
            </a:pPr>
            <a:r>
              <a:rPr lang="ru-RU" i="1" dirty="0" smtClean="0"/>
              <a:t>(русская женщина-математик и механик)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://festival.1september.ru/articles/580791/img1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71472" y="714356"/>
            <a:ext cx="7429552" cy="5429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571744"/>
            <a:ext cx="7239000" cy="1143000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5 категория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«Среднее арифметическое»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610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ПОДВЕДЕНИЕ ИТОГОВ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2745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gas-kvas.com/uploads/posts/2023-03/1678087844_gas-kvas-com-p-snezhinki-risunok-na-belom-fone-krasivie-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6643734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428868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Веселая разминка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183717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1714488"/>
            <a:ext cx="4786346" cy="292895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Категория</a:t>
            </a:r>
            <a:endParaRPr lang="ru-RU" dirty="0" smtClean="0"/>
          </a:p>
          <a:p>
            <a:r>
              <a:rPr lang="en-US" dirty="0" smtClean="0"/>
              <a:t>«Великие и знаменитые»</a:t>
            </a:r>
            <a:endParaRPr lang="ru-RU" dirty="0" smtClean="0"/>
          </a:p>
          <a:p>
            <a:r>
              <a:rPr lang="en-US" dirty="0" smtClean="0"/>
              <a:t>«Шифровальщик»</a:t>
            </a:r>
            <a:endParaRPr lang="ru-RU" dirty="0" smtClean="0"/>
          </a:p>
          <a:p>
            <a:r>
              <a:rPr lang="en-US" dirty="0" smtClean="0"/>
              <a:t>«</a:t>
            </a:r>
            <a:r>
              <a:rPr lang="ru-RU" dirty="0" smtClean="0"/>
              <a:t>Вопрос-ответ</a:t>
            </a:r>
            <a:r>
              <a:rPr lang="en-US" dirty="0" smtClean="0"/>
              <a:t>»</a:t>
            </a:r>
            <a:endParaRPr lang="ru-RU" dirty="0" smtClean="0"/>
          </a:p>
          <a:p>
            <a:r>
              <a:rPr lang="en-US" dirty="0" smtClean="0"/>
              <a:t>«</a:t>
            </a:r>
            <a:r>
              <a:rPr lang="ru-RU" dirty="0" smtClean="0"/>
              <a:t>Один за всех</a:t>
            </a:r>
            <a:r>
              <a:rPr lang="en-US" dirty="0" smtClean="0"/>
              <a:t>»</a:t>
            </a:r>
            <a:endParaRPr lang="ru-RU" dirty="0" smtClean="0"/>
          </a:p>
          <a:p>
            <a:r>
              <a:rPr lang="ru-RU" dirty="0" smtClean="0"/>
              <a:t>«Среднее арифметическое»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571744"/>
            <a:ext cx="7239000" cy="1143000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1 категория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«Великие и знаменитые»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6107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53906" t="7291" r="9765" b="6250"/>
          <a:stretch>
            <a:fillRect/>
          </a:stretch>
        </p:blipFill>
        <p:spPr bwMode="auto">
          <a:xfrm>
            <a:off x="2071670" y="285728"/>
            <a:ext cx="442915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3483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882" t="7095" r="9605" b="5185"/>
          <a:stretch>
            <a:fillRect/>
          </a:stretch>
        </p:blipFill>
        <p:spPr bwMode="auto">
          <a:xfrm>
            <a:off x="2000232" y="428604"/>
            <a:ext cx="4357718" cy="588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56836" t="6250" r="6836" b="8333"/>
          <a:stretch>
            <a:fillRect/>
          </a:stretch>
        </p:blipFill>
        <p:spPr bwMode="auto">
          <a:xfrm>
            <a:off x="1928794" y="357166"/>
            <a:ext cx="442915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6842" t="5341" r="7631" b="6939"/>
          <a:stretch>
            <a:fillRect/>
          </a:stretch>
        </p:blipFill>
        <p:spPr bwMode="auto">
          <a:xfrm>
            <a:off x="2000232" y="357166"/>
            <a:ext cx="4214842" cy="575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548</TotalTime>
  <Words>48</Words>
  <Application>Microsoft Office PowerPoint</Application>
  <PresentationFormat>Экран (4:3)</PresentationFormat>
  <Paragraphs>20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Изящная</vt:lpstr>
      <vt:lpstr>Конкурс-игра</vt:lpstr>
      <vt:lpstr>Математик, как и поэт, должен видеть то,  чего не видят другие, видеть глубже других. </vt:lpstr>
      <vt:lpstr>Веселая разминка</vt:lpstr>
      <vt:lpstr>Слайд 4</vt:lpstr>
      <vt:lpstr>1 категория   «Великие и знаменитые»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2 категория   «ШИФРОВАЛЬЩИК»</vt:lpstr>
      <vt:lpstr>Слайд 15</vt:lpstr>
      <vt:lpstr>3 категория   «ВОПРОС - ОТВЕТ»</vt:lpstr>
      <vt:lpstr>4 категория   «ОДИН ЗА ВСЕХ»</vt:lpstr>
      <vt:lpstr>Слайд 18</vt:lpstr>
      <vt:lpstr>Слайд 19</vt:lpstr>
      <vt:lpstr>Слайд 20</vt:lpstr>
      <vt:lpstr>5 категория   «Среднее арифметическое»</vt:lpstr>
      <vt:lpstr>ПОДВЕДЕНИЕ ИТОГОВ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ОГЭ-2020</dc:title>
  <dc:creator>Student</dc:creator>
  <cp:lastModifiedBy>ADMIN</cp:lastModifiedBy>
  <cp:revision>43</cp:revision>
  <dcterms:created xsi:type="dcterms:W3CDTF">2020-05-04T20:19:25Z</dcterms:created>
  <dcterms:modified xsi:type="dcterms:W3CDTF">2023-11-27T13:46:54Z</dcterms:modified>
</cp:coreProperties>
</file>