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8" r:id="rId12"/>
    <p:sldId id="269" r:id="rId13"/>
    <p:sldId id="265" r:id="rId14"/>
    <p:sldId id="267" r:id="rId15"/>
    <p:sldId id="270" r:id="rId16"/>
    <p:sldId id="271" r:id="rId17"/>
    <p:sldId id="277" r:id="rId18"/>
    <p:sldId id="272" r:id="rId19"/>
    <p:sldId id="273" r:id="rId20"/>
    <p:sldId id="275" r:id="rId21"/>
    <p:sldId id="282" r:id="rId22"/>
    <p:sldId id="279" r:id="rId23"/>
    <p:sldId id="280" r:id="rId24"/>
    <p:sldId id="283" r:id="rId25"/>
    <p:sldId id="284" r:id="rId26"/>
    <p:sldId id="293" r:id="rId27"/>
    <p:sldId id="286" r:id="rId28"/>
    <p:sldId id="294" r:id="rId29"/>
    <p:sldId id="302" r:id="rId30"/>
    <p:sldId id="303" r:id="rId31"/>
    <p:sldId id="287" r:id="rId32"/>
    <p:sldId id="290" r:id="rId33"/>
    <p:sldId id="291" r:id="rId34"/>
    <p:sldId id="292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28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7" autoAdjust="0"/>
    <p:restoredTop sz="94660"/>
  </p:normalViewPr>
  <p:slideViewPr>
    <p:cSldViewPr>
      <p:cViewPr>
        <p:scale>
          <a:sx n="70" d="100"/>
          <a:sy n="70" d="100"/>
        </p:scale>
        <p:origin x="-138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78529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6858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6255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38037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2252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2143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7068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3678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927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961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6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197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2607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410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494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622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253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B9EBDB-D411-464B-9DB9-8D6EE0AF817D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32BAE40-771A-427D-88D0-F5CFF32B11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967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text=%D0%B6%D0%B0%D1%82%D0%B2%D0%B0&amp;fp=0&amp;pos=1&amp;uinfo=ww-979-wh-414-fw-765-fh-448-pd-1&amp;rpt=simage&amp;img_url=http://www.artcontext.info/images/stories/autors/Pimonenko/pimonenko_02b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text=%D0%B7%D0%B0%D0%B2%D0%BE%D0%B4%D1%8B%20%D1%81%D1%81%D1%81%D1%80%20%D1%84%D0%BE%D1%82%D0%BE&amp;fp=0&amp;pos=4&amp;uinfo=ww-979-wh-414-fw-765-fh-448-pd-1&amp;rpt=simage&amp;img_url=http://s019.radikal.ru/i635/1205/88/4dba7856749f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text=%D1%88%D0%BA%D0%BE%D0%BB%D1%8C%D0%BD%D0%B8%D0%BA%D0%B8%20%D0%B4%D0%BE%20%D0%B2%D0%BE%D0%B9%D0%BD%D1%8B&amp;fp=0&amp;pos=0&amp;uinfo=ww-979-wh-414-fw-765-fh-448-pd-1&amp;rpt=simage&amp;img_url=http://www.rsu.edu.ru/files/e-learning/Shetinina_History/20.files/pupils.pn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9%20&#1084;&#1072;&#1103;%20&#1087;&#1088;&#1077;&#1079;&#1077;&#1085;&#1090;&#1072;&#1094;&#1080;&#1103;\1_Golos_YU_B_Levitana_-_Obyavlenie_o_nachale_vojny.mp3" TargetMode="Externa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text=%D0%B1%D0%BE%D0%BC%D0%B1%D0%B5%D0%B6%D0%BA%D0%B0%20%D1%84%D0%BE%D1%82%D0%BE&amp;fp=0&amp;pos=8&amp;uinfo=ww-979-wh-414-fw-765-fh-448-pd-1&amp;rpt=simage&amp;img_url=http://militera.lib.ru/memo/russian/suomi/1_26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yandex.ru/yandsearch?p=2&amp;text=%D0%B7%D0%B0%20%D0%BC%D0%B5%D1%81%D1%8F%D1%86%20%20%D0%B4%D0%BE%20%D0%BD%D0%B0%D1%87%D0%B0%D0%BB%D0%B0%20%D0%B2%D0%BE%D0%B9%D0%BD%D1%8B%20%D1%84%D0%BE%D1%82%D0%BE&amp;fp=2&amp;pos=80&amp;uinfo=ww-979-wh-414-fw-765-fh-448-pd-1&amp;rpt=simage&amp;img_url=http://www.borodulincollection.com/war/children_images/Bombezhka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mages.yandex.ru/yandsearch?text=%D0%B4%D0%B5%D1%82%D0%B8%20%D0%B2%D0%BE%D0%B9%D0%BD%D1%8B%20%D1%84%D0%BE%D1%82%D0%BE&amp;fp=0&amp;pos=1&amp;uinfo=ww-979-wh-414-fw-765-fh-448-pd-1&amp;rpt=simage&amp;img_url=http://img-fotki.yandex.ru/get/5703/zimarika.4a/0_61e88_2f45162b_X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s.yandex.ru/yandsearch?text=%D0%B1%D0%BE%D0%BC%D0%B1%D0%B5%D0%B6%D0%BA%D0%B0%20%D1%84%D0%BE%D1%82%D0%BE&amp;fp=0&amp;pos=12&amp;uinfo=ww-979-wh-414-fw-765-fh-448-pd-1&amp;rpt=simage&amp;img_url=http://img11.nnm.ru/5/4/e/a/e/b98791dbe79ceed1180d46984bd_prev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ages.yandex.ru/yandsearch?text=%D0%B2%D0%BE%D0%B9%D1%81%D0%BA%D0%B0%20%D0%BD%D0%B0%20%D0%B2%D0%BE%D0%B9%D0%BD%D0%B5%201941&amp;fp=0&amp;pos=8&amp;uinfo=ww-979-wh-414-fw-765-fh-448-pd-1&amp;rpt=simage&amp;img_url=http://www.oboznik.ru/wp-content/uploads/2010/07/os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p=3&amp;text=%D0%B4%D0%BE%D0%B2%D0%BE%D0%B5%D0%BD%D0%BD%D0%B0%D1%8F%20%D0%B2%D0%B5%D1%81%D0%BD%D0%B0%20%D1%81%D1%81%D1%81%D1%80&amp;fp=3&amp;pos=91&amp;uinfo=ww-979-wh-414-fw-765-fh-448-pd-1&amp;rpt=simage&amp;img_url=http://img3.content.foto.mail.ru/mail/hecn61/39419/p-39423.jpg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text=%D0%BB%D1%8E%D0%B4%D0%B8%20%D0%B8%20%D0%BB%D0%B5%D1%82%D0%BE%20%D0%B2%20%D1%81%D1%81%D1%81%D1%80&amp;fp=0&amp;pos=22&amp;uinfo=ww-979-wh-414-fw-765-fh-448-pd-1&amp;rpt=simage&amp;img_url=http://1.bp.blogspot.com/-tb7tpNnY9rg/TuBfbMW3EVI/AAAAAAAAlsU/vXIiLsXMRy8/s1600/Last_years_11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text=%D0%BA%D0%BE%D0%BB%D1%85%D0%BE%D0%B7%20%D0%B4%D0%BE%20%D0%B2%D0%BE%D0%B9%D0%BD%D1%8B&amp;fp=0&amp;pos=2&amp;uinfo=ww-979-wh-414-fw-765-fh-448-pd-1&amp;rpt=simage&amp;img_url=http://victory.rusarchives.ru/img/photos/541_1738408695_big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p=1&amp;text=%D0%BA%D0%BE%D0%BB%D1%85%D0%BE%D0%B7%D0%BD%D0%B8%D0%BA%D0%B8%20%D0%B4%D0%BE%20%D0%B2%D0%BE%D0%B9%D0%BD%D1%8B&amp;fp=1&amp;pos=39&amp;uinfo=ww-979-wh-414-fw-765-fh-448-pd-1&amp;rpt=simage&amp;img_url=http://victory.rusarchives.ru/img/photos/547_401570858_big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p=1&amp;text=%D1%81%D1%81%D1%81%D1%80%20%D1%81%D0%B5%D0%BB%D1%8C%D1%81%D0%BA%D0%BE%D0%B5%20%D1%85%D0%BE%D0%B7%D1%8F%D0%B9%D1%81%D1%82%D0%B2%D0%BE&amp;fp=1&amp;pos=36&amp;uinfo=ww-979-wh-414-fw-765-fh-448-pd-1&amp;rpt=simage&amp;img_url=http://s017.radikal.ru/i410/1111/2f/feaf9d2365d6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p=4&amp;text=%D0%B6%D0%B0%D1%82%D0%B2%D0%B0&amp;fp=4&amp;pos=122&amp;uinfo=ww-979-wh-414-fw-765-fh-448-pd-1&amp;rpt=simage&amp;img_url=http://upload.wikimedia.org/wikipedia/commons/thumb/a/a8/Harvest_time_in_Romania,_1920.jpg/120px-Harvest_time_in_Romania,_1920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1623390" y="615907"/>
            <a:ext cx="5400286" cy="303526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Путь </a:t>
            </a:r>
            <a:br>
              <a:rPr lang="ru-RU" sz="9600" dirty="0" smtClean="0"/>
            </a:br>
            <a:r>
              <a:rPr lang="ru-RU" sz="9600" dirty="0" smtClean="0"/>
              <a:t>к </a:t>
            </a:r>
            <a:r>
              <a:rPr lang="ru-RU" sz="9600" dirty="0" err="1" smtClean="0"/>
              <a:t>ПОБЕДе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3200" dirty="0" smtClean="0"/>
              <a:t>история для дошкольников</a:t>
            </a:r>
            <a:endParaRPr lang="ru-RU" sz="3200" dirty="0"/>
          </a:p>
        </p:txBody>
      </p:sp>
      <p:pic>
        <p:nvPicPr>
          <p:cNvPr id="1026" name="Picture 2" descr="http://isu-ucoz.3dn.ru/ab/9_may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04256" cy="234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948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0.liveinternet.ru/images/attach/c/6/91/644/91644396_17_Pimonenko_Nick__Harvest_in_Ukraine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 r="51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944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glukastik.ru/wp-content/uploads/2012/10/glukastik-ru-6512bd43d9caa6e02c990b0a82652dca26.jpg">
            <a:hlinkClick r:id="rId2"/>
          </p:cNvPr>
          <p:cNvPicPr/>
          <p:nvPr/>
        </p:nvPicPr>
        <p:blipFill rotWithShape="1">
          <a:blip r:embed="rId3" cstate="print"/>
          <a:srcRect l="23530" b="434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637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 l="7187"/>
          <a:stretch>
            <a:fillRect/>
          </a:stretch>
        </p:blipFill>
        <p:spPr>
          <a:xfrm>
            <a:off x="0" y="0"/>
            <a:ext cx="92247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296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static.playcast.ru/uploads/2013/12/31/7014222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7273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_big.jpg"/>
          <p:cNvPicPr>
            <a:picLocks noChangeAspect="1" noChangeArrowheads="1"/>
          </p:cNvPicPr>
          <p:nvPr/>
        </p:nvPicPr>
        <p:blipFill>
          <a:blip r:embed="rId3"/>
          <a:srcRect r="4356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1_Golos_YU_B_Levitana_-_Obyavlenie_o_nachale_vojny.mp3">
            <a:hlinkClick r:id="" action="ppaction://media"/>
          </p:cNvPr>
          <p:cNvPicPr>
            <a:picLocks noGrp="1" noRot="1" noChangeAspect="1"/>
          </p:cNvPicPr>
          <p:nvPr>
            <p:ph sz="quarter" idx="13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491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cdn.dipity.com/uploads/events/680e29d25a9b72e92ce9b47baf72cad0_1M.pn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37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543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 l="7574" r="2227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321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1.liveinternet.ru/images/attach/c/8/100/741/100741643_01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2400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.news.open.by/news/2009/06/vvvv%20-%209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6836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esktop\gorodstarij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9861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11.nnm.me/5/4/e/a/e/b98791dbe79ceed1180d46984bd_prev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 l="1806" t="1341" r="1543" b="2117"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2753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parad-1941 (1).jpg"/>
          <p:cNvPicPr>
            <a:picLocks noChangeAspect="1" noChangeArrowheads="1"/>
          </p:cNvPicPr>
          <p:nvPr/>
        </p:nvPicPr>
        <p:blipFill>
          <a:blip r:embed="rId2"/>
          <a:srcRect r="3830"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7534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memory-book.com.ua/media/BAhbB1sHOgZmIh83MDcvMTgyLzYyMl84NzlfV09XMDA3LmpwZ1sIOgZwOgp0aHVtYiIKODU2eD4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846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Линкор Черноморского флота «Парижская Коммуна» ведет огонь по вражеским позициям  из южной бухты Севастополя. 1941 г. Место съемки: Севастополь Автор съемки: Шейнин Борис Григорьевич РГАКФД ед.хр.0-258129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3788" t="21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012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 r="4516"/>
          <a:stretch>
            <a:fillRect/>
          </a:stretch>
        </p:blipFill>
        <p:spPr>
          <a:xfrm>
            <a:off x="0" y="0"/>
            <a:ext cx="95726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069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post-31726-1361986092.jpg"/>
          <p:cNvPicPr>
            <a:picLocks noChangeAspect="1" noChangeArrowheads="1"/>
          </p:cNvPicPr>
          <p:nvPr/>
        </p:nvPicPr>
        <p:blipFill>
          <a:blip r:embed="rId2"/>
          <a:srcRect r="7272"/>
          <a:stretch>
            <a:fillRect/>
          </a:stretch>
        </p:blipFill>
        <p:spPr bwMode="auto">
          <a:xfrm>
            <a:off x="0" y="0"/>
            <a:ext cx="971553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5635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5" name="Picture 9" descr="C:\Users\User\Desktop\c2dcb2ff5134737e5f8cd43a3d47447d.jpg"/>
          <p:cNvPicPr>
            <a:picLocks noChangeAspect="1" noChangeArrowheads="1"/>
          </p:cNvPicPr>
          <p:nvPr/>
        </p:nvPicPr>
        <p:blipFill>
          <a:blip r:embed="rId2"/>
          <a:srcRect l="15888"/>
          <a:stretch>
            <a:fillRect/>
          </a:stretch>
        </p:blipFill>
        <p:spPr bwMode="auto">
          <a:xfrm>
            <a:off x="0" y="-126514"/>
            <a:ext cx="9144000" cy="69845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User\Desktop\76.jpg"/>
          <p:cNvPicPr>
            <a:picLocks noChangeAspect="1" noChangeArrowheads="1"/>
          </p:cNvPicPr>
          <p:nvPr/>
        </p:nvPicPr>
        <p:blipFill>
          <a:blip r:embed="rId2"/>
          <a:srcRect b="10626"/>
          <a:stretch>
            <a:fillRect/>
          </a:stretch>
        </p:blipFill>
        <p:spPr bwMode="auto">
          <a:xfrm>
            <a:off x="0" y="0"/>
            <a:ext cx="922282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736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034575.jpg"/>
          <p:cNvPicPr>
            <a:picLocks noChangeAspect="1" noChangeArrowheads="1"/>
          </p:cNvPicPr>
          <p:nvPr/>
        </p:nvPicPr>
        <p:blipFill>
          <a:blip r:embed="rId2"/>
          <a:srcRect l="9956"/>
          <a:stretch>
            <a:fillRect/>
          </a:stretch>
        </p:blipFill>
        <p:spPr bwMode="auto">
          <a:xfrm>
            <a:off x="-1" y="0"/>
            <a:ext cx="923684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wr-720.sh-1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8333" r="27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1416299728_fashion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468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3963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813457.jpg"/>
          <p:cNvPicPr>
            <a:picLocks noChangeAspect="1" noChangeArrowheads="1"/>
          </p:cNvPicPr>
          <p:nvPr/>
        </p:nvPicPr>
        <p:blipFill>
          <a:blip r:embed="rId2"/>
          <a:srcRect r="7646"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0_83adf_ace77635_xl.jpg"/>
          <p:cNvPicPr>
            <a:picLocks noChangeAspect="1" noChangeArrowheads="1"/>
          </p:cNvPicPr>
          <p:nvPr/>
        </p:nvPicPr>
        <p:blipFill>
          <a:blip r:embed="rId2"/>
          <a:srcRect r="10218"/>
          <a:stretch>
            <a:fillRect/>
          </a:stretch>
        </p:blipFill>
        <p:spPr bwMode="auto">
          <a:xfrm>
            <a:off x="0" y="0"/>
            <a:ext cx="971553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607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jpg2045210983"/>
          <p:cNvPicPr>
            <a:picLocks noChangeAspect="1" noChangeArrowheads="1"/>
          </p:cNvPicPr>
          <p:nvPr/>
        </p:nvPicPr>
        <p:blipFill>
          <a:blip r:embed="rId2"/>
          <a:srcRect l="13672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22_warkids_76844"/>
          <p:cNvPicPr>
            <a:picLocks noChangeAspect="1" noChangeArrowheads="1"/>
          </p:cNvPicPr>
          <p:nvPr/>
        </p:nvPicPr>
        <p:blipFill>
          <a:blip r:embed="rId2"/>
          <a:srcRect r="1068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20150502_1610454621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48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daf6644505a0f3e16a6dc89c1f4f3c9c.jpg"/>
          <p:cNvPicPr>
            <a:picLocks noChangeAspect="1" noChangeArrowheads="1"/>
          </p:cNvPicPr>
          <p:nvPr/>
        </p:nvPicPr>
        <p:blipFill>
          <a:blip r:embed="rId2"/>
          <a:srcRect l="2248"/>
          <a:stretch>
            <a:fillRect/>
          </a:stretch>
        </p:blipFill>
        <p:spPr bwMode="auto">
          <a:xfrm>
            <a:off x="0" y="0"/>
            <a:ext cx="93157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53341336_1262654265_0_29209_f5e241_ori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2274" r="4477"/>
          <a:stretch>
            <a:fillRect/>
          </a:stretch>
        </p:blipFill>
        <p:spPr bwMode="auto">
          <a:xfrm>
            <a:off x="0" y="0"/>
            <a:ext cx="958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0209-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6921"/>
          <a:stretch>
            <a:fillRect/>
          </a:stretch>
        </p:blipFill>
        <p:spPr bwMode="auto">
          <a:xfrm>
            <a:off x="0" y="0"/>
            <a:ext cx="96070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getImag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11913" r="7813"/>
          <a:stretch>
            <a:fillRect/>
          </a:stretch>
        </p:blipFill>
        <p:spPr bwMode="auto">
          <a:xfrm>
            <a:off x="0" y="0"/>
            <a:ext cx="97869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esktop\aaa37eebbbe17d1fa6b180ce711f5a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.tagilcity.ru/files/user/72000/2013-05/dd04_103eim128058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5805264"/>
            <a:ext cx="65163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4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Users\User\Desktop\sav_9119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9014" r="5048"/>
          <a:stretch>
            <a:fillRect/>
          </a:stretch>
        </p:blipFill>
        <p:spPr bwMode="auto">
          <a:xfrm>
            <a:off x="0" y="0"/>
            <a:ext cx="1021563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C:\Users\User\Desktop\182092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4put.ru/pictures/max/609/1870892.gif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6457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failopomoika.com/forums/monthly_11_2010/user166/post416908_img1_d998e1abbbdb8fcff29204bed1a26c5e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6356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-fotki.yandex.ru/get/6300/16408171.3c/0_71b3e_301f3d40_XL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015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perevodika.ru/upload/iblock/b5d/zhdmfirogscbpghp%20pdjnzvqivpeqvjbvrf%20hx%20oylurowhvewkhgyhco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1818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hostingkartinok.com/news/wp-content/uploads/2013/10/sovetskie-zhenwiny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89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miesiace.pl/sierpien/gal/zniwa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868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351</TotalTime>
  <Words>2</Words>
  <Application>Microsoft Office PowerPoint</Application>
  <PresentationFormat>Экран (4:3)</PresentationFormat>
  <Paragraphs>2</Paragraphs>
  <Slides>42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Главное мероприятие</vt:lpstr>
      <vt:lpstr>Путь  к ПОБЕДе история для дошкольников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User</cp:lastModifiedBy>
  <cp:revision>39</cp:revision>
  <dcterms:created xsi:type="dcterms:W3CDTF">2014-04-26T08:38:18Z</dcterms:created>
  <dcterms:modified xsi:type="dcterms:W3CDTF">2017-05-03T19:58:37Z</dcterms:modified>
</cp:coreProperties>
</file>