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76" r:id="rId4"/>
    <p:sldId id="271" r:id="rId5"/>
    <p:sldId id="278" r:id="rId6"/>
    <p:sldId id="263" r:id="rId7"/>
    <p:sldId id="27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DCD04C-6D51-423A-8C84-DAD0A46B9988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A1FFCEE-DA82-4BEC-9F3F-59913A639384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1"/>
              </a:solidFill>
            </a:rPr>
            <a:t>Грибы</a:t>
          </a:r>
          <a:endParaRPr lang="ru-RU" b="1" dirty="0">
            <a:solidFill>
              <a:schemeClr val="tx1"/>
            </a:solidFill>
          </a:endParaRPr>
        </a:p>
      </dgm:t>
    </dgm:pt>
    <dgm:pt modelId="{805E572D-C868-433A-9696-C6256746A3C7}" type="parTrans" cxnId="{F5543F42-1C54-4B74-9864-831C82BEA01F}">
      <dgm:prSet/>
      <dgm:spPr/>
      <dgm:t>
        <a:bodyPr/>
        <a:lstStyle/>
        <a:p>
          <a:endParaRPr lang="ru-RU"/>
        </a:p>
      </dgm:t>
    </dgm:pt>
    <dgm:pt modelId="{C5E20D31-3253-4ED9-9BE5-DDEA9257B143}" type="sibTrans" cxnId="{F5543F42-1C54-4B74-9864-831C82BEA01F}">
      <dgm:prSet/>
      <dgm:spPr/>
      <dgm:t>
        <a:bodyPr/>
        <a:lstStyle/>
        <a:p>
          <a:endParaRPr lang="ru-RU"/>
        </a:p>
      </dgm:t>
    </dgm:pt>
    <dgm:pt modelId="{041E2171-3B71-42A4-8BF5-8203CD243B13}" type="pres">
      <dgm:prSet presAssocID="{F8DCD04C-6D51-423A-8C84-DAD0A46B99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873BC9-2AFB-4676-A11E-9B077DC78EEA}" type="pres">
      <dgm:prSet presAssocID="{CA1FFCEE-DA82-4BEC-9F3F-59913A639384}" presName="parentText" presStyleLbl="node1" presStyleIdx="0" presStyleCnt="1" custScaleX="29498" custScaleY="889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543F42-1C54-4B74-9864-831C82BEA01F}" srcId="{F8DCD04C-6D51-423A-8C84-DAD0A46B9988}" destId="{CA1FFCEE-DA82-4BEC-9F3F-59913A639384}" srcOrd="0" destOrd="0" parTransId="{805E572D-C868-433A-9696-C6256746A3C7}" sibTransId="{C5E20D31-3253-4ED9-9BE5-DDEA9257B143}"/>
    <dgm:cxn modelId="{31D3749B-2CB5-45B7-8D4C-3C87FEC6E60A}" type="presOf" srcId="{F8DCD04C-6D51-423A-8C84-DAD0A46B9988}" destId="{041E2171-3B71-42A4-8BF5-8203CD243B13}" srcOrd="0" destOrd="0" presId="urn:microsoft.com/office/officeart/2005/8/layout/vList2"/>
    <dgm:cxn modelId="{547CF294-58C5-4FE4-AC7B-22AE8BB2A89B}" type="presOf" srcId="{CA1FFCEE-DA82-4BEC-9F3F-59913A639384}" destId="{DE873BC9-2AFB-4676-A11E-9B077DC78EEA}" srcOrd="0" destOrd="0" presId="urn:microsoft.com/office/officeart/2005/8/layout/vList2"/>
    <dgm:cxn modelId="{FA5D5A77-3638-4501-9ECF-64C8C95956C8}" type="presParOf" srcId="{041E2171-3B71-42A4-8BF5-8203CD243B13}" destId="{DE873BC9-2AFB-4676-A11E-9B077DC78EE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1A1669-580C-48DB-92C8-75726B9D690B}" type="doc">
      <dgm:prSet loTypeId="urn:microsoft.com/office/officeart/2005/8/layout/vList2" loCatId="list" qsTypeId="urn:microsoft.com/office/officeart/2005/8/quickstyle/3d3" qsCatId="3D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80EF9B53-C500-498C-9852-F90224A75C6A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1"/>
              </a:solidFill>
            </a:rPr>
            <a:t>Съедобные</a:t>
          </a:r>
          <a:endParaRPr lang="ru-RU" b="1" dirty="0">
            <a:solidFill>
              <a:schemeClr val="tx1"/>
            </a:solidFill>
          </a:endParaRPr>
        </a:p>
      </dgm:t>
    </dgm:pt>
    <dgm:pt modelId="{3A03F577-EDFB-4488-A64F-435E612905CB}" type="parTrans" cxnId="{089955AD-8663-494D-BECE-4441A3377B03}">
      <dgm:prSet/>
      <dgm:spPr/>
      <dgm:t>
        <a:bodyPr/>
        <a:lstStyle/>
        <a:p>
          <a:endParaRPr lang="ru-RU"/>
        </a:p>
      </dgm:t>
    </dgm:pt>
    <dgm:pt modelId="{B956D34F-B05F-4982-8064-EDE10C8B3053}" type="sibTrans" cxnId="{089955AD-8663-494D-BECE-4441A3377B03}">
      <dgm:prSet/>
      <dgm:spPr/>
      <dgm:t>
        <a:bodyPr/>
        <a:lstStyle/>
        <a:p>
          <a:endParaRPr lang="ru-RU"/>
        </a:p>
      </dgm:t>
    </dgm:pt>
    <dgm:pt modelId="{4EA528AF-1152-4F4C-A665-95409E836355}" type="pres">
      <dgm:prSet presAssocID="{C41A1669-580C-48DB-92C8-75726B9D69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44F5C3-9682-45E9-9907-2A059A754E65}" type="pres">
      <dgm:prSet presAssocID="{80EF9B53-C500-498C-9852-F90224A75C6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9955AD-8663-494D-BECE-4441A3377B03}" srcId="{C41A1669-580C-48DB-92C8-75726B9D690B}" destId="{80EF9B53-C500-498C-9852-F90224A75C6A}" srcOrd="0" destOrd="0" parTransId="{3A03F577-EDFB-4488-A64F-435E612905CB}" sibTransId="{B956D34F-B05F-4982-8064-EDE10C8B3053}"/>
    <dgm:cxn modelId="{DA2D032F-DC63-4DCC-99FB-62EE48ADAE5C}" type="presOf" srcId="{80EF9B53-C500-498C-9852-F90224A75C6A}" destId="{D744F5C3-9682-45E9-9907-2A059A754E65}" srcOrd="0" destOrd="0" presId="urn:microsoft.com/office/officeart/2005/8/layout/vList2"/>
    <dgm:cxn modelId="{011F538E-F814-4D65-A42B-7E5B4E114AE6}" type="presOf" srcId="{C41A1669-580C-48DB-92C8-75726B9D690B}" destId="{4EA528AF-1152-4F4C-A665-95409E836355}" srcOrd="0" destOrd="0" presId="urn:microsoft.com/office/officeart/2005/8/layout/vList2"/>
    <dgm:cxn modelId="{90181722-EF8A-45E0-9804-806605118F2D}" type="presParOf" srcId="{4EA528AF-1152-4F4C-A665-95409E836355}" destId="{D744F5C3-9682-45E9-9907-2A059A754E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25822D-7C83-4AF3-9B3B-6721C9DB0757}" type="doc">
      <dgm:prSet loTypeId="urn:microsoft.com/office/officeart/2005/8/layout/vList2" loCatId="list" qsTypeId="urn:microsoft.com/office/officeart/2005/8/quickstyle/3d3" qsCatId="3D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0BAA062F-2F58-4F49-BC45-78FDDADB34DE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1"/>
              </a:solidFill>
            </a:rPr>
            <a:t>Несъедобные</a:t>
          </a:r>
          <a:endParaRPr lang="ru-RU" b="1" dirty="0">
            <a:solidFill>
              <a:schemeClr val="tx1"/>
            </a:solidFill>
          </a:endParaRPr>
        </a:p>
      </dgm:t>
    </dgm:pt>
    <dgm:pt modelId="{72A420DE-A3E5-403C-87E9-081E937FFC04}" type="parTrans" cxnId="{5AE456FB-F486-485D-81DD-ECEA263C0D51}">
      <dgm:prSet/>
      <dgm:spPr/>
      <dgm:t>
        <a:bodyPr/>
        <a:lstStyle/>
        <a:p>
          <a:endParaRPr lang="ru-RU"/>
        </a:p>
      </dgm:t>
    </dgm:pt>
    <dgm:pt modelId="{151AD8A1-0AD8-4C4E-B744-F286369367F0}" type="sibTrans" cxnId="{5AE456FB-F486-485D-81DD-ECEA263C0D51}">
      <dgm:prSet/>
      <dgm:spPr/>
      <dgm:t>
        <a:bodyPr/>
        <a:lstStyle/>
        <a:p>
          <a:endParaRPr lang="ru-RU"/>
        </a:p>
      </dgm:t>
    </dgm:pt>
    <dgm:pt modelId="{8DE16CF4-3FF8-46A4-9169-0FE5E67A195E}" type="pres">
      <dgm:prSet presAssocID="{B125822D-7C83-4AF3-9B3B-6721C9DB07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5AF3C3-F20A-4B9C-A65E-0977FAB535A5}" type="pres">
      <dgm:prSet presAssocID="{0BAA062F-2F58-4F49-BC45-78FDDADB34DE}" presName="parentText" presStyleLbl="node1" presStyleIdx="0" presStyleCnt="1" custLinFactNeighborX="-4746" custLinFactNeighborY="-149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E456FB-F486-485D-81DD-ECEA263C0D51}" srcId="{B125822D-7C83-4AF3-9B3B-6721C9DB0757}" destId="{0BAA062F-2F58-4F49-BC45-78FDDADB34DE}" srcOrd="0" destOrd="0" parTransId="{72A420DE-A3E5-403C-87E9-081E937FFC04}" sibTransId="{151AD8A1-0AD8-4C4E-B744-F286369367F0}"/>
    <dgm:cxn modelId="{B22A7738-2813-4F2B-A591-FD14BF3A6F93}" type="presOf" srcId="{0BAA062F-2F58-4F49-BC45-78FDDADB34DE}" destId="{F35AF3C3-F20A-4B9C-A65E-0977FAB535A5}" srcOrd="0" destOrd="0" presId="urn:microsoft.com/office/officeart/2005/8/layout/vList2"/>
    <dgm:cxn modelId="{998B232C-5952-4CAC-8175-98722B30C4C8}" type="presOf" srcId="{B125822D-7C83-4AF3-9B3B-6721C9DB0757}" destId="{8DE16CF4-3FF8-46A4-9169-0FE5E67A195E}" srcOrd="0" destOrd="0" presId="urn:microsoft.com/office/officeart/2005/8/layout/vList2"/>
    <dgm:cxn modelId="{38E7D542-5DF4-4E2A-B1BB-402A39706506}" type="presParOf" srcId="{8DE16CF4-3FF8-46A4-9169-0FE5E67A195E}" destId="{F35AF3C3-F20A-4B9C-A65E-0977FAB535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410582-6EE8-409C-810C-578BC2A15B43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BE72554-F577-4EA1-8B4C-2E4437C88509}">
      <dgm:prSet/>
      <dgm:spPr/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Собирай только те грибы, которые хорошо знаешь. Ведь среди грибов немало ядовитых.</a:t>
          </a:r>
          <a:endParaRPr lang="ru-RU" b="1" dirty="0">
            <a:solidFill>
              <a:schemeClr val="bg1"/>
            </a:solidFill>
          </a:endParaRPr>
        </a:p>
      </dgm:t>
    </dgm:pt>
    <dgm:pt modelId="{7F6272B6-C3A0-4253-834A-F866B8F46CF2}" type="parTrans" cxnId="{CD5D6D00-D11C-430E-9839-7E4B97065F75}">
      <dgm:prSet/>
      <dgm:spPr/>
      <dgm:t>
        <a:bodyPr/>
        <a:lstStyle/>
        <a:p>
          <a:endParaRPr lang="ru-RU"/>
        </a:p>
      </dgm:t>
    </dgm:pt>
    <dgm:pt modelId="{C6231AA3-DA5E-42B4-96D2-ABE02F811FDF}" type="sibTrans" cxnId="{CD5D6D00-D11C-430E-9839-7E4B97065F75}">
      <dgm:prSet/>
      <dgm:spPr/>
      <dgm:t>
        <a:bodyPr/>
        <a:lstStyle/>
        <a:p>
          <a:endParaRPr lang="ru-RU"/>
        </a:p>
      </dgm:t>
    </dgm:pt>
    <dgm:pt modelId="{D68069B3-42AE-4514-AC7C-9C429F575CEF}">
      <dgm:prSet/>
      <dgm:spPr/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Когда ищешь грибы, не разрывай и не раскидывай в стороны листву, мох. Грибница, оказавшись под лучами солнца, может высохнуть и погибнуть.</a:t>
          </a:r>
          <a:endParaRPr lang="ru-RU" b="1" dirty="0">
            <a:solidFill>
              <a:schemeClr val="bg1"/>
            </a:solidFill>
          </a:endParaRPr>
        </a:p>
      </dgm:t>
    </dgm:pt>
    <dgm:pt modelId="{A96A110B-EF59-4C6A-8A28-6EE442204D73}" type="parTrans" cxnId="{C8E30C6B-726A-4B42-B835-0B6528D6CEFC}">
      <dgm:prSet/>
      <dgm:spPr/>
      <dgm:t>
        <a:bodyPr/>
        <a:lstStyle/>
        <a:p>
          <a:endParaRPr lang="ru-RU"/>
        </a:p>
      </dgm:t>
    </dgm:pt>
    <dgm:pt modelId="{6C17D843-C303-4A74-A710-9F3EA950A296}" type="sibTrans" cxnId="{C8E30C6B-726A-4B42-B835-0B6528D6CEFC}">
      <dgm:prSet/>
      <dgm:spPr/>
      <dgm:t>
        <a:bodyPr/>
        <a:lstStyle/>
        <a:p>
          <a:endParaRPr lang="ru-RU"/>
        </a:p>
      </dgm:t>
    </dgm:pt>
    <dgm:pt modelId="{09100459-235B-46E5-B57A-F8BFB841FA43}">
      <dgm:prSet/>
      <dgm:spPr/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Чтобы не повредить грибницу, лучше всего срезать грибы ножиком.</a:t>
          </a:r>
          <a:endParaRPr lang="ru-RU" b="1" dirty="0">
            <a:solidFill>
              <a:schemeClr val="bg1"/>
            </a:solidFill>
          </a:endParaRPr>
        </a:p>
      </dgm:t>
    </dgm:pt>
    <dgm:pt modelId="{A0EA8478-4B84-4C81-8EE5-45A33E79F8A0}" type="parTrans" cxnId="{60ACF497-9CAF-4DE9-A902-5D0DA5A02897}">
      <dgm:prSet/>
      <dgm:spPr/>
      <dgm:t>
        <a:bodyPr/>
        <a:lstStyle/>
        <a:p>
          <a:endParaRPr lang="ru-RU"/>
        </a:p>
      </dgm:t>
    </dgm:pt>
    <dgm:pt modelId="{CF88D2DF-DFBA-422F-A33A-CD5FCBE12A54}" type="sibTrans" cxnId="{60ACF497-9CAF-4DE9-A902-5D0DA5A02897}">
      <dgm:prSet/>
      <dgm:spPr/>
      <dgm:t>
        <a:bodyPr/>
        <a:lstStyle/>
        <a:p>
          <a:endParaRPr lang="ru-RU"/>
        </a:p>
      </dgm:t>
    </dgm:pt>
    <dgm:pt modelId="{FEE682A2-67D3-4532-AC5F-11E2891B5522}">
      <dgm:prSet/>
      <dgm:spPr/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Не надо брать старые грибы. В них может быть опасный для человека яд.</a:t>
          </a:r>
          <a:endParaRPr lang="ru-RU" b="1" dirty="0">
            <a:solidFill>
              <a:schemeClr val="bg1"/>
            </a:solidFill>
          </a:endParaRPr>
        </a:p>
      </dgm:t>
    </dgm:pt>
    <dgm:pt modelId="{0AA12FA0-68D3-4F69-BA94-BFD10A20172B}" type="parTrans" cxnId="{617CAF98-DCF9-4258-8E39-EC7D325803A8}">
      <dgm:prSet/>
      <dgm:spPr/>
      <dgm:t>
        <a:bodyPr/>
        <a:lstStyle/>
        <a:p>
          <a:endParaRPr lang="ru-RU"/>
        </a:p>
      </dgm:t>
    </dgm:pt>
    <dgm:pt modelId="{3D535CB2-6EA0-4109-9DAD-4A6CC0F32D92}" type="sibTrans" cxnId="{617CAF98-DCF9-4258-8E39-EC7D325803A8}">
      <dgm:prSet/>
      <dgm:spPr/>
      <dgm:t>
        <a:bodyPr/>
        <a:lstStyle/>
        <a:p>
          <a:endParaRPr lang="ru-RU"/>
        </a:p>
      </dgm:t>
    </dgm:pt>
    <dgm:pt modelId="{89BE4D6D-F8DD-4D85-90C7-A7755A5DFBD9}">
      <dgm:prSet/>
      <dgm:spPr/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Нельзя собирать грибы возле шоссейных дорог и промышленных предприятий, в городских скверах. В этих грибах накапливаются вредные веществ, которые выбрасывают в окружающую среду автомобили и предприятия.</a:t>
          </a:r>
          <a:endParaRPr lang="ru-RU" b="1" dirty="0">
            <a:solidFill>
              <a:schemeClr val="bg1"/>
            </a:solidFill>
          </a:endParaRPr>
        </a:p>
      </dgm:t>
    </dgm:pt>
    <dgm:pt modelId="{C574E71A-C420-4B1C-B705-69684249DF60}" type="parTrans" cxnId="{0C3ACEF5-447D-4101-8A07-C0ACDE82BD8F}">
      <dgm:prSet/>
      <dgm:spPr/>
      <dgm:t>
        <a:bodyPr/>
        <a:lstStyle/>
        <a:p>
          <a:endParaRPr lang="ru-RU"/>
        </a:p>
      </dgm:t>
    </dgm:pt>
    <dgm:pt modelId="{73575FDC-EC00-4EC8-8AE5-3EC4E193A4E4}" type="sibTrans" cxnId="{0C3ACEF5-447D-4101-8A07-C0ACDE82BD8F}">
      <dgm:prSet/>
      <dgm:spPr/>
      <dgm:t>
        <a:bodyPr/>
        <a:lstStyle/>
        <a:p>
          <a:endParaRPr lang="ru-RU"/>
        </a:p>
      </dgm:t>
    </dgm:pt>
    <dgm:pt modelId="{A812D8F6-22D5-4098-B22A-C104003B4167}" type="pres">
      <dgm:prSet presAssocID="{14410582-6EE8-409C-810C-578BC2A15B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7CE3C0-DD56-4418-8C96-C5513C83AFFA}" type="pres">
      <dgm:prSet presAssocID="{DBE72554-F577-4EA1-8B4C-2E4437C88509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28866-829A-4561-B37A-3D4F2EC7798C}" type="pres">
      <dgm:prSet presAssocID="{C6231AA3-DA5E-42B4-96D2-ABE02F811FDF}" presName="spacer" presStyleCnt="0"/>
      <dgm:spPr/>
    </dgm:pt>
    <dgm:pt modelId="{E480B098-621C-4875-B4D0-EED030782E42}" type="pres">
      <dgm:prSet presAssocID="{D68069B3-42AE-4514-AC7C-9C429F575CEF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EB45E-1133-45CD-B416-5910350EEA89}" type="pres">
      <dgm:prSet presAssocID="{6C17D843-C303-4A74-A710-9F3EA950A296}" presName="spacer" presStyleCnt="0"/>
      <dgm:spPr/>
    </dgm:pt>
    <dgm:pt modelId="{57E95395-4926-4013-9908-6504070DEF15}" type="pres">
      <dgm:prSet presAssocID="{09100459-235B-46E5-B57A-F8BFB841FA4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BD0B6-97B0-4202-8247-40EACAF13EE1}" type="pres">
      <dgm:prSet presAssocID="{CF88D2DF-DFBA-422F-A33A-CD5FCBE12A54}" presName="spacer" presStyleCnt="0"/>
      <dgm:spPr/>
    </dgm:pt>
    <dgm:pt modelId="{917A90D0-1C58-4034-B479-B93A9EB52612}" type="pres">
      <dgm:prSet presAssocID="{FEE682A2-67D3-4532-AC5F-11E2891B552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E6D54E-F282-473F-9066-69798D8B15F7}" type="pres">
      <dgm:prSet presAssocID="{3D535CB2-6EA0-4109-9DAD-4A6CC0F32D92}" presName="spacer" presStyleCnt="0"/>
      <dgm:spPr/>
    </dgm:pt>
    <dgm:pt modelId="{B901DE2E-9F04-43B5-AA0F-966293A4816A}" type="pres">
      <dgm:prSet presAssocID="{89BE4D6D-F8DD-4D85-90C7-A7755A5DFBD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DC2299-5F71-411D-9A14-E57F51BA1CA1}" type="presOf" srcId="{D68069B3-42AE-4514-AC7C-9C429F575CEF}" destId="{E480B098-621C-4875-B4D0-EED030782E42}" srcOrd="0" destOrd="0" presId="urn:microsoft.com/office/officeart/2005/8/layout/vList2"/>
    <dgm:cxn modelId="{00ED0E98-1AE1-43E0-98B8-BC460FE6ADA7}" type="presOf" srcId="{DBE72554-F577-4EA1-8B4C-2E4437C88509}" destId="{5D7CE3C0-DD56-4418-8C96-C5513C83AFFA}" srcOrd="0" destOrd="0" presId="urn:microsoft.com/office/officeart/2005/8/layout/vList2"/>
    <dgm:cxn modelId="{0C3ACEF5-447D-4101-8A07-C0ACDE82BD8F}" srcId="{14410582-6EE8-409C-810C-578BC2A15B43}" destId="{89BE4D6D-F8DD-4D85-90C7-A7755A5DFBD9}" srcOrd="4" destOrd="0" parTransId="{C574E71A-C420-4B1C-B705-69684249DF60}" sibTransId="{73575FDC-EC00-4EC8-8AE5-3EC4E193A4E4}"/>
    <dgm:cxn modelId="{24890042-1C10-47ED-B258-FCCE696DB940}" type="presOf" srcId="{14410582-6EE8-409C-810C-578BC2A15B43}" destId="{A812D8F6-22D5-4098-B22A-C104003B4167}" srcOrd="0" destOrd="0" presId="urn:microsoft.com/office/officeart/2005/8/layout/vList2"/>
    <dgm:cxn modelId="{C8E30C6B-726A-4B42-B835-0B6528D6CEFC}" srcId="{14410582-6EE8-409C-810C-578BC2A15B43}" destId="{D68069B3-42AE-4514-AC7C-9C429F575CEF}" srcOrd="1" destOrd="0" parTransId="{A96A110B-EF59-4C6A-8A28-6EE442204D73}" sibTransId="{6C17D843-C303-4A74-A710-9F3EA950A296}"/>
    <dgm:cxn modelId="{60ACF497-9CAF-4DE9-A902-5D0DA5A02897}" srcId="{14410582-6EE8-409C-810C-578BC2A15B43}" destId="{09100459-235B-46E5-B57A-F8BFB841FA43}" srcOrd="2" destOrd="0" parTransId="{A0EA8478-4B84-4C81-8EE5-45A33E79F8A0}" sibTransId="{CF88D2DF-DFBA-422F-A33A-CD5FCBE12A54}"/>
    <dgm:cxn modelId="{CD5D6D00-D11C-430E-9839-7E4B97065F75}" srcId="{14410582-6EE8-409C-810C-578BC2A15B43}" destId="{DBE72554-F577-4EA1-8B4C-2E4437C88509}" srcOrd="0" destOrd="0" parTransId="{7F6272B6-C3A0-4253-834A-F866B8F46CF2}" sibTransId="{C6231AA3-DA5E-42B4-96D2-ABE02F811FDF}"/>
    <dgm:cxn modelId="{7ADF07DF-375A-4188-AC66-2B07657A3B4D}" type="presOf" srcId="{FEE682A2-67D3-4532-AC5F-11E2891B5522}" destId="{917A90D0-1C58-4034-B479-B93A9EB52612}" srcOrd="0" destOrd="0" presId="urn:microsoft.com/office/officeart/2005/8/layout/vList2"/>
    <dgm:cxn modelId="{C7E115B6-1718-41B3-9DFA-D12FF21C3AAA}" type="presOf" srcId="{09100459-235B-46E5-B57A-F8BFB841FA43}" destId="{57E95395-4926-4013-9908-6504070DEF15}" srcOrd="0" destOrd="0" presId="urn:microsoft.com/office/officeart/2005/8/layout/vList2"/>
    <dgm:cxn modelId="{617CAF98-DCF9-4258-8E39-EC7D325803A8}" srcId="{14410582-6EE8-409C-810C-578BC2A15B43}" destId="{FEE682A2-67D3-4532-AC5F-11E2891B5522}" srcOrd="3" destOrd="0" parTransId="{0AA12FA0-68D3-4F69-BA94-BFD10A20172B}" sibTransId="{3D535CB2-6EA0-4109-9DAD-4A6CC0F32D92}"/>
    <dgm:cxn modelId="{7EA18336-DFBA-48A7-86AF-FAE22A806ECC}" type="presOf" srcId="{89BE4D6D-F8DD-4D85-90C7-A7755A5DFBD9}" destId="{B901DE2E-9F04-43B5-AA0F-966293A4816A}" srcOrd="0" destOrd="0" presId="urn:microsoft.com/office/officeart/2005/8/layout/vList2"/>
    <dgm:cxn modelId="{92253227-0A63-4EB8-BCDC-37A0E2A2E976}" type="presParOf" srcId="{A812D8F6-22D5-4098-B22A-C104003B4167}" destId="{5D7CE3C0-DD56-4418-8C96-C5513C83AFFA}" srcOrd="0" destOrd="0" presId="urn:microsoft.com/office/officeart/2005/8/layout/vList2"/>
    <dgm:cxn modelId="{7CF27656-E00D-42C0-9C85-192B1926FAF3}" type="presParOf" srcId="{A812D8F6-22D5-4098-B22A-C104003B4167}" destId="{45B28866-829A-4561-B37A-3D4F2EC7798C}" srcOrd="1" destOrd="0" presId="urn:microsoft.com/office/officeart/2005/8/layout/vList2"/>
    <dgm:cxn modelId="{FC7DA0A5-07EB-47EE-AF44-DE5F2F663A39}" type="presParOf" srcId="{A812D8F6-22D5-4098-B22A-C104003B4167}" destId="{E480B098-621C-4875-B4D0-EED030782E42}" srcOrd="2" destOrd="0" presId="urn:microsoft.com/office/officeart/2005/8/layout/vList2"/>
    <dgm:cxn modelId="{C46C2ACC-0FD3-4848-AEC9-901CEF2BE1D9}" type="presParOf" srcId="{A812D8F6-22D5-4098-B22A-C104003B4167}" destId="{143EB45E-1133-45CD-B416-5910350EEA89}" srcOrd="3" destOrd="0" presId="urn:microsoft.com/office/officeart/2005/8/layout/vList2"/>
    <dgm:cxn modelId="{B64C6E2A-5C32-469C-9F98-0ACAAA116AAD}" type="presParOf" srcId="{A812D8F6-22D5-4098-B22A-C104003B4167}" destId="{57E95395-4926-4013-9908-6504070DEF15}" srcOrd="4" destOrd="0" presId="urn:microsoft.com/office/officeart/2005/8/layout/vList2"/>
    <dgm:cxn modelId="{57A606AD-2F8D-4027-85DC-44A60D9ED851}" type="presParOf" srcId="{A812D8F6-22D5-4098-B22A-C104003B4167}" destId="{8E1BD0B6-97B0-4202-8247-40EACAF13EE1}" srcOrd="5" destOrd="0" presId="urn:microsoft.com/office/officeart/2005/8/layout/vList2"/>
    <dgm:cxn modelId="{920F4625-C603-4085-BA10-8EB57F8276BC}" type="presParOf" srcId="{A812D8F6-22D5-4098-B22A-C104003B4167}" destId="{917A90D0-1C58-4034-B479-B93A9EB52612}" srcOrd="6" destOrd="0" presId="urn:microsoft.com/office/officeart/2005/8/layout/vList2"/>
    <dgm:cxn modelId="{8B3C4E4E-E64A-4398-ABA4-A79CCB793DE7}" type="presParOf" srcId="{A812D8F6-22D5-4098-B22A-C104003B4167}" destId="{6EE6D54E-F282-473F-9066-69798D8B15F7}" srcOrd="7" destOrd="0" presId="urn:microsoft.com/office/officeart/2005/8/layout/vList2"/>
    <dgm:cxn modelId="{4918B6A8-5B18-4936-BB0B-3A31D0F3BEAA}" type="presParOf" srcId="{A812D8F6-22D5-4098-B22A-C104003B4167}" destId="{B901DE2E-9F04-43B5-AA0F-966293A4816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873BC9-2AFB-4676-A11E-9B077DC78EEA}">
      <dsp:nvSpPr>
        <dsp:cNvPr id="0" name=""/>
        <dsp:cNvSpPr/>
      </dsp:nvSpPr>
      <dsp:spPr>
        <a:xfrm>
          <a:off x="2901016" y="9570"/>
          <a:ext cx="2427567" cy="11238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1"/>
              </a:solidFill>
            </a:rPr>
            <a:t>Грибы</a:t>
          </a:r>
          <a:endParaRPr lang="ru-RU" sz="4800" b="1" kern="1200" dirty="0">
            <a:solidFill>
              <a:schemeClr val="tx1"/>
            </a:solidFill>
          </a:endParaRPr>
        </a:p>
      </dsp:txBody>
      <dsp:txXfrm>
        <a:off x="2955878" y="64432"/>
        <a:ext cx="2317843" cy="10141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4F5C3-9682-45E9-9907-2A059A754E65}">
      <dsp:nvSpPr>
        <dsp:cNvPr id="0" name=""/>
        <dsp:cNvSpPr/>
      </dsp:nvSpPr>
      <dsp:spPr>
        <a:xfrm>
          <a:off x="0" y="11587"/>
          <a:ext cx="2592288" cy="5615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Съедобные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7415" y="39002"/>
        <a:ext cx="2537458" cy="5067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5AF3C3-F20A-4B9C-A65E-0977FAB535A5}">
      <dsp:nvSpPr>
        <dsp:cNvPr id="0" name=""/>
        <dsp:cNvSpPr/>
      </dsp:nvSpPr>
      <dsp:spPr>
        <a:xfrm>
          <a:off x="0" y="0"/>
          <a:ext cx="2545890" cy="5615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Несъедобные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7415" y="27415"/>
        <a:ext cx="2491060" cy="5067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59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221088"/>
            <a:ext cx="6264696" cy="2304256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6408712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В царстве грибов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14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чего состоит гриб: </a:t>
            </a:r>
            <a:endParaRPr lang="ru-RU" dirty="0"/>
          </a:p>
        </p:txBody>
      </p:sp>
      <p:pic>
        <p:nvPicPr>
          <p:cNvPr id="4" name="Содержимое 3" descr="phplgkNpX_V.D.-Berestov--Hitrye-griby-Griby-iz-enciklopedii_9_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299926"/>
            <a:ext cx="4752528" cy="5286715"/>
          </a:xfrm>
        </p:spPr>
      </p:pic>
      <p:sp>
        <p:nvSpPr>
          <p:cNvPr id="3" name="Прямоугольник 2"/>
          <p:cNvSpPr/>
          <p:nvPr/>
        </p:nvSpPr>
        <p:spPr>
          <a:xfrm>
            <a:off x="2339752" y="1628800"/>
            <a:ext cx="1080120" cy="36004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47166" y="2834108"/>
            <a:ext cx="1080120" cy="450876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47166" y="4107720"/>
            <a:ext cx="1080120" cy="36004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71331484"/>
              </p:ext>
            </p:extLst>
          </p:nvPr>
        </p:nvGraphicFramePr>
        <p:xfrm>
          <a:off x="467544" y="476672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H="1">
            <a:off x="2123728" y="1619672"/>
            <a:ext cx="1296144" cy="1017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724128" y="1619672"/>
            <a:ext cx="1296144" cy="9452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443316808"/>
              </p:ext>
            </p:extLst>
          </p:nvPr>
        </p:nvGraphicFramePr>
        <p:xfrm>
          <a:off x="683568" y="2756269"/>
          <a:ext cx="2592288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85760926"/>
              </p:ext>
            </p:extLst>
          </p:nvPr>
        </p:nvGraphicFramePr>
        <p:xfrm>
          <a:off x="5868144" y="2709501"/>
          <a:ext cx="2545890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6501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332656"/>
            <a:ext cx="7128792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 smtClean="0"/>
          </a:p>
          <a:p>
            <a:endParaRPr lang="ru-RU" sz="2400" i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Как собирать грибы</a:t>
            </a:r>
            <a:endParaRPr lang="ru-RU" b="1" dirty="0">
              <a:latin typeface="+mn-lt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931656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63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112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Из чего состоит гриб: </vt:lpstr>
      <vt:lpstr>Презентация PowerPoint</vt:lpstr>
      <vt:lpstr>Как собирать грибы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23</cp:revision>
  <dcterms:created xsi:type="dcterms:W3CDTF">2013-07-29T17:42:42Z</dcterms:created>
  <dcterms:modified xsi:type="dcterms:W3CDTF">2020-11-30T18:22:46Z</dcterms:modified>
</cp:coreProperties>
</file>