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AEC57B-3A36-425E-9B22-CD58E4996403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4BA77E-4BC7-479C-BA4F-2D8CFD2DB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305800" cy="3816424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Литературно-музыкальный проект, посвящённый жизни и творчеству   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Владимира Высоцкого</a:t>
            </a:r>
          </a:p>
          <a:p>
            <a:pPr algn="r"/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ru-RU" sz="1600" i="1" dirty="0" smtClean="0">
                <a:solidFill>
                  <a:schemeClr val="bg1"/>
                </a:solidFill>
              </a:rPr>
              <a:t>Руководители:</a:t>
            </a:r>
          </a:p>
          <a:p>
            <a:pPr algn="r"/>
            <a:r>
              <a:rPr lang="ru-RU" sz="1600" i="1" dirty="0" err="1" smtClean="0">
                <a:solidFill>
                  <a:schemeClr val="bg1"/>
                </a:solidFill>
              </a:rPr>
              <a:t>Бурлакова</a:t>
            </a:r>
            <a:r>
              <a:rPr lang="ru-RU" sz="1600" i="1" dirty="0" smtClean="0">
                <a:solidFill>
                  <a:schemeClr val="bg1"/>
                </a:solidFill>
              </a:rPr>
              <a:t> В.М.</a:t>
            </a:r>
          </a:p>
          <a:p>
            <a:pPr algn="r"/>
            <a:r>
              <a:rPr lang="ru-RU" sz="1600" i="1" dirty="0" err="1" smtClean="0">
                <a:solidFill>
                  <a:schemeClr val="bg1"/>
                </a:solidFill>
              </a:rPr>
              <a:t>Коробкина</a:t>
            </a:r>
            <a:r>
              <a:rPr lang="ru-RU" sz="1600" i="1" dirty="0" smtClean="0">
                <a:solidFill>
                  <a:schemeClr val="bg1"/>
                </a:solidFill>
              </a:rPr>
              <a:t> А.П.</a:t>
            </a:r>
          </a:p>
          <a:p>
            <a:pPr algn="r"/>
            <a:r>
              <a:rPr lang="ru-RU" sz="1600" i="1" dirty="0" smtClean="0">
                <a:solidFill>
                  <a:schemeClr val="bg1"/>
                </a:solidFill>
              </a:rPr>
              <a:t>Суханова С.Ю.</a:t>
            </a:r>
          </a:p>
          <a:p>
            <a:pPr algn="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305800" cy="2348880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7 </a:t>
            </a:r>
            <a:r>
              <a:rPr lang="ru-RU" sz="3600" i="1" smtClean="0">
                <a:solidFill>
                  <a:srgbClr val="FF0000"/>
                </a:solidFill>
              </a:rPr>
              <a:t>мая </a:t>
            </a:r>
            <a:r>
              <a:rPr lang="ru-RU" sz="3600" i="1" smtClean="0">
                <a:solidFill>
                  <a:srgbClr val="FF0000"/>
                </a:solidFill>
              </a:rPr>
              <a:t>                                                           12.10 </a:t>
            </a:r>
            <a:r>
              <a:rPr lang="ru-RU" sz="2000" i="1" smtClean="0">
                <a:solidFill>
                  <a:srgbClr val="FF0000"/>
                </a:solidFill>
              </a:rPr>
              <a:t>Б.З.</a:t>
            </a:r>
            <a:r>
              <a:rPr lang="ru-RU" sz="3600" i="1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sz="5400" i="1" dirty="0" smtClean="0">
                <a:solidFill>
                  <a:srgbClr val="002060"/>
                </a:solidFill>
              </a:rPr>
              <a:t>Когда на смерть идут,</a:t>
            </a:r>
            <a:br>
              <a:rPr lang="ru-RU" sz="5400" i="1" dirty="0" smtClean="0">
                <a:solidFill>
                  <a:srgbClr val="002060"/>
                </a:solidFill>
              </a:rPr>
            </a:br>
            <a:r>
              <a:rPr lang="ru-RU" sz="5400" i="1" dirty="0" smtClean="0">
                <a:solidFill>
                  <a:srgbClr val="002060"/>
                </a:solidFill>
              </a:rPr>
              <a:t> поют!»</a:t>
            </a:r>
            <a:endParaRPr lang="ru-RU" sz="5400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D:\Работа\Мои документы\Высоцкий 1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827582" y="3068960"/>
            <a:ext cx="5584012" cy="36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</TotalTime>
  <Words>21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Бумажная</vt:lpstr>
      <vt:lpstr> 7 мая                                                            12.10 Б.З.  «Когда на смерть идут,  поют!»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мая  «Когда на смерть идут,  поют!»</dc:title>
  <dc:creator>Коробкин</dc:creator>
  <cp:lastModifiedBy>Коробкин</cp:lastModifiedBy>
  <cp:revision>6</cp:revision>
  <dcterms:created xsi:type="dcterms:W3CDTF">2018-04-17T07:48:22Z</dcterms:created>
  <dcterms:modified xsi:type="dcterms:W3CDTF">2018-05-01T07:57:52Z</dcterms:modified>
</cp:coreProperties>
</file>