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DA2F-0526-4D5B-A288-369810F8F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0D3A-1CEE-4F6F-9CED-83071B88CEA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DA2F-0526-4D5B-A288-369810F8F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0D3A-1CEE-4F6F-9CED-83071B88CE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DA2F-0526-4D5B-A288-369810F8F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0D3A-1CEE-4F6F-9CED-83071B88CE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DA2F-0526-4D5B-A288-369810F8F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0D3A-1CEE-4F6F-9CED-83071B88CEA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DA2F-0526-4D5B-A288-369810F8F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0D3A-1CEE-4F6F-9CED-83071B88CE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DA2F-0526-4D5B-A288-369810F8F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0D3A-1CEE-4F6F-9CED-83071B88CEA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DA2F-0526-4D5B-A288-369810F8F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0D3A-1CEE-4F6F-9CED-83071B88CEA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DA2F-0526-4D5B-A288-369810F8F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0D3A-1CEE-4F6F-9CED-83071B88CE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DA2F-0526-4D5B-A288-369810F8F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0D3A-1CEE-4F6F-9CED-83071B88CE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DA2F-0526-4D5B-A288-369810F8F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0D3A-1CEE-4F6F-9CED-83071B88CE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DA2F-0526-4D5B-A288-369810F8F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0D3A-1CEE-4F6F-9CED-83071B88CEA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F2FDA2F-0526-4D5B-A288-369810F8F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2300D3A-1CEE-4F6F-9CED-83071B88CE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56" y="476672"/>
            <a:ext cx="8873117" cy="5904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9720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7"/>
          <a:stretch/>
        </p:blipFill>
        <p:spPr bwMode="auto">
          <a:xfrm>
            <a:off x="323528" y="418744"/>
            <a:ext cx="8352928" cy="6034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3743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4187"/>
            <a:ext cx="8136904" cy="65746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7154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88640"/>
            <a:ext cx="4493379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523" y="3212976"/>
            <a:ext cx="5312903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207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3"/>
          <a:stretch/>
        </p:blipFill>
        <p:spPr bwMode="auto">
          <a:xfrm>
            <a:off x="251521" y="332656"/>
            <a:ext cx="8746030" cy="5976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67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57" y="548680"/>
            <a:ext cx="8213533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6791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8" t="7359" r="4702" b="20653"/>
          <a:stretch/>
        </p:blipFill>
        <p:spPr bwMode="auto">
          <a:xfrm>
            <a:off x="395536" y="366753"/>
            <a:ext cx="8568951" cy="5942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6749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531344" cy="56564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4169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93" y="332656"/>
            <a:ext cx="8015339" cy="6016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3001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55" y="548680"/>
            <a:ext cx="7584843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29351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metodist</dc:creator>
  <cp:lastModifiedBy>metodist</cp:lastModifiedBy>
  <cp:revision>3</cp:revision>
  <dcterms:created xsi:type="dcterms:W3CDTF">2022-04-15T04:38:52Z</dcterms:created>
  <dcterms:modified xsi:type="dcterms:W3CDTF">2022-04-15T05:03:38Z</dcterms:modified>
</cp:coreProperties>
</file>