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notesSlides/notesSlide29.xml" ContentType="application/vnd.openxmlformats-officedocument.presentationml.notesSlide+xml"/>
  <Override PartName="/ppt/tags/tag32.xml" ContentType="application/vnd.openxmlformats-officedocument.presentationml.tags+xml"/>
  <Override PartName="/ppt/notesSlides/notesSlide3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</p:sldIdLst>
  <p:sldSz cx="12192000" cy="6858000"/>
  <p:notesSz cx="6858000" cy="9144000"/>
  <p:custDataLst>
    <p:tags r:id="rId3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 varScale="1">
        <p:scale>
          <a:sx n="111" d="100"/>
          <a:sy n="111" d="100"/>
        </p:scale>
        <p:origin x="64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714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701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23880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626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5115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939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822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2584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6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9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09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250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083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07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4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6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27.02.2023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57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6" Type="http://schemas.openxmlformats.org/officeDocument/2006/relationships/image" Target="../media/image7.tmp"/><Relationship Id="rId5" Type="http://schemas.openxmlformats.org/officeDocument/2006/relationships/slide" Target="slide1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5" Type="http://schemas.openxmlformats.org/officeDocument/2006/relationships/image" Target="../media/image7.tmp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6" Type="http://schemas.openxmlformats.org/officeDocument/2006/relationships/image" Target="../media/image8.tmp"/><Relationship Id="rId5" Type="http://schemas.openxmlformats.org/officeDocument/2006/relationships/slide" Target="slide1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5" Type="http://schemas.openxmlformats.org/officeDocument/2006/relationships/image" Target="../media/image8.tmp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6" Type="http://schemas.openxmlformats.org/officeDocument/2006/relationships/image" Target="../media/image9.png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6" Type="http://schemas.openxmlformats.org/officeDocument/2006/relationships/image" Target="../media/image10.png"/><Relationship Id="rId5" Type="http://schemas.openxmlformats.org/officeDocument/2006/relationships/slide" Target="slide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5" Type="http://schemas.openxmlformats.org/officeDocument/2006/relationships/slide" Target="slide20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31.xml"/><Relationship Id="rId3" Type="http://schemas.openxmlformats.org/officeDocument/2006/relationships/notesSlide" Target="../notesSlides/notesSlide2.xml"/><Relationship Id="rId7" Type="http://schemas.openxmlformats.org/officeDocument/2006/relationships/slide" Target="slide9.xml"/><Relationship Id="rId12" Type="http://schemas.openxmlformats.org/officeDocument/2006/relationships/slide" Target="slide19.xml"/><Relationship Id="rId17" Type="http://schemas.openxmlformats.org/officeDocument/2006/relationships/slide" Target="slide29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7.xml"/><Relationship Id="rId1" Type="http://schemas.openxmlformats.org/officeDocument/2006/relationships/tags" Target="../tags/tag4.xml"/><Relationship Id="rId6" Type="http://schemas.openxmlformats.org/officeDocument/2006/relationships/slide" Target="slide7.xml"/><Relationship Id="rId11" Type="http://schemas.openxmlformats.org/officeDocument/2006/relationships/slide" Target="slide17.xml"/><Relationship Id="rId5" Type="http://schemas.openxmlformats.org/officeDocument/2006/relationships/slide" Target="slide5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19" Type="http://schemas.openxmlformats.org/officeDocument/2006/relationships/slide" Target="slide33.xml"/><Relationship Id="rId4" Type="http://schemas.openxmlformats.org/officeDocument/2006/relationships/slide" Target="slide3.xml"/><Relationship Id="rId9" Type="http://schemas.openxmlformats.org/officeDocument/2006/relationships/slide" Target="slide13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5" Type="http://schemas.openxmlformats.org/officeDocument/2006/relationships/image" Target="../media/image11.jpe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Relationship Id="rId5" Type="http://schemas.openxmlformats.org/officeDocument/2006/relationships/slide" Target="slide2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5" Type="http://schemas.openxmlformats.org/officeDocument/2006/relationships/image" Target="../media/image12.jpe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5.xml"/><Relationship Id="rId5" Type="http://schemas.openxmlformats.org/officeDocument/2006/relationships/slide" Target="slide2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5" Type="http://schemas.openxmlformats.org/officeDocument/2006/relationships/image" Target="../media/image13.jpe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Relationship Id="rId5" Type="http://schemas.openxmlformats.org/officeDocument/2006/relationships/slide" Target="slide26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5" Type="http://schemas.openxmlformats.org/officeDocument/2006/relationships/image" Target="../media/image14.jpe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9.xml"/><Relationship Id="rId5" Type="http://schemas.openxmlformats.org/officeDocument/2006/relationships/slide" Target="slide28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5" Type="http://schemas.openxmlformats.org/officeDocument/2006/relationships/image" Target="../media/image15.jpe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Relationship Id="rId5" Type="http://schemas.openxmlformats.org/officeDocument/2006/relationships/slide" Target="slide3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3.xml"/><Relationship Id="rId5" Type="http://schemas.openxmlformats.org/officeDocument/2006/relationships/slide" Target="slide32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5" Type="http://schemas.openxmlformats.org/officeDocument/2006/relationships/image" Target="../media/image17.jpe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5.xml"/><Relationship Id="rId5" Type="http://schemas.openxmlformats.org/officeDocument/2006/relationships/slide" Target="slide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5" Type="http://schemas.openxmlformats.org/officeDocument/2006/relationships/image" Target="../media/image18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5" Type="http://schemas.openxmlformats.org/officeDocument/2006/relationships/slide" Target="slide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5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5" Type="http://schemas.openxmlformats.org/officeDocument/2006/relationships/slide" Target="slide10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раунд</a:t>
            </a:r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80" y="1778159"/>
            <a:ext cx="5972175" cy="2971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EEE424FC-BCB3-4B15-B82C-57DA795BD933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CF85C98-AD59-4558-8DE3-6852B165DC83}"/>
              </a:ext>
            </a:extLst>
          </p:cNvPr>
          <p:cNvSpPr/>
          <p:nvPr/>
        </p:nvSpPr>
        <p:spPr>
          <a:xfrm>
            <a:off x="3831507" y="1539018"/>
            <a:ext cx="452803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СУПЕРМАРКЕТ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AFDE968-AA64-41EE-A58D-E9402AF07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192" y="2612673"/>
            <a:ext cx="4432663" cy="295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235FEA8-DD17-42C5-ADBA-A3A9F3BE5185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4D2ED7F-7623-44AE-B025-D03EF7DF47D2}"/>
              </a:ext>
            </a:extLst>
          </p:cNvPr>
          <p:cNvSpPr/>
          <p:nvPr/>
        </p:nvSpPr>
        <p:spPr>
          <a:xfrm>
            <a:off x="3770234" y="1518583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слово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E34AB-DDFD-4D88-86E2-711F903A02D2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185" y="2434272"/>
            <a:ext cx="5929630" cy="1989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D7CBE638-622C-4409-B6A7-752B7C7D481E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89E370-6871-44EB-8841-6BE93255FF0F}"/>
              </a:ext>
            </a:extLst>
          </p:cNvPr>
          <p:cNvSpPr/>
          <p:nvPr/>
        </p:nvSpPr>
        <p:spPr>
          <a:xfrm>
            <a:off x="4954922" y="4435469"/>
            <a:ext cx="2281202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ВАЛЮТА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276E45-FEE3-43FE-87B4-271307B25D2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708" y="1988391"/>
            <a:ext cx="5929630" cy="19894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A153A9E-0EA8-4B79-AF19-B4A46D1DCC67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6EFB666-0EB3-49A3-8D70-2B2A60C4D8FB}"/>
              </a:ext>
            </a:extLst>
          </p:cNvPr>
          <p:cNvSpPr/>
          <p:nvPr/>
        </p:nvSpPr>
        <p:spPr>
          <a:xfrm>
            <a:off x="3770234" y="1518583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слово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C6B8DF-843F-4C27-904F-E3317158B8C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06" y="2478971"/>
            <a:ext cx="5544185" cy="2105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6D0AB9EA-96D6-4F70-8483-F05CFC1CFA67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9A196BC-EAF3-4317-9B22-D0CA637C1A10}"/>
              </a:ext>
            </a:extLst>
          </p:cNvPr>
          <p:cNvSpPr/>
          <p:nvPr/>
        </p:nvSpPr>
        <p:spPr>
          <a:xfrm>
            <a:off x="4959763" y="4535398"/>
            <a:ext cx="2271519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МОНЕТА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76462B-9D16-4B02-9055-3188D66CC55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431" y="2015661"/>
            <a:ext cx="5544185" cy="21050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E93D85-A9A8-432F-95CC-AECA7ABD51DA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2D9870A-26FE-4585-A885-4B714B2EDB3A}"/>
              </a:ext>
            </a:extLst>
          </p:cNvPr>
          <p:cNvSpPr/>
          <p:nvPr/>
        </p:nvSpPr>
        <p:spPr>
          <a:xfrm>
            <a:off x="3770234" y="1518583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слово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E3A6B3-DE4E-47E2-AD1B-DB1924FD6900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777" y="2494598"/>
            <a:ext cx="5846445" cy="186880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AECD4398-6266-4802-8CF0-3A22190F5A6C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9EBBA37-5DFD-44B6-88C6-DE2D3E1A85DB}"/>
              </a:ext>
            </a:extLst>
          </p:cNvPr>
          <p:cNvSpPr/>
          <p:nvPr/>
        </p:nvSpPr>
        <p:spPr>
          <a:xfrm>
            <a:off x="5035776" y="4510982"/>
            <a:ext cx="2119491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ДЕНЬГИ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698BB3F-5567-4BEA-A89E-7F7054D8B86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300" y="2203050"/>
            <a:ext cx="5846445" cy="1868805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913EB83-D16B-41C2-90C8-D1BB30538E44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5BE6026-6D59-41B9-9F88-53BFDB45B98D}"/>
              </a:ext>
            </a:extLst>
          </p:cNvPr>
          <p:cNvSpPr/>
          <p:nvPr/>
        </p:nvSpPr>
        <p:spPr>
          <a:xfrm>
            <a:off x="3770234" y="1518583"/>
            <a:ext cx="47115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слово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25DE3D5-33DF-4804-87CE-77DE414802F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42857" r="16782" b="23865"/>
          <a:stretch>
            <a:fillRect/>
          </a:stretch>
        </p:blipFill>
        <p:spPr bwMode="auto">
          <a:xfrm>
            <a:off x="2456996" y="2688908"/>
            <a:ext cx="7278007" cy="204116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C72E753C-135B-4775-B8A5-53601D5910F2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РЕБУСЫ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A3159D4-B30F-484E-BD18-0B9F320EAAA4}"/>
              </a:ext>
            </a:extLst>
          </p:cNvPr>
          <p:cNvSpPr/>
          <p:nvPr/>
        </p:nvSpPr>
        <p:spPr>
          <a:xfrm>
            <a:off x="5148789" y="4270366"/>
            <a:ext cx="1893467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2097EE2-8EF4-4CF0-B101-28258131446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2" t="42857" r="16782" b="23865"/>
          <a:stretch>
            <a:fillRect/>
          </a:stretch>
        </p:blipFill>
        <p:spPr bwMode="auto">
          <a:xfrm>
            <a:off x="2816922" y="1880620"/>
            <a:ext cx="6557203" cy="207178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7D8192D-8CE6-44C6-8ABB-527EA59D7D0B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097F9B9-8EA6-4128-90E1-957DEDB537BC}"/>
              </a:ext>
            </a:extLst>
          </p:cNvPr>
          <p:cNvSpPr/>
          <p:nvPr/>
        </p:nvSpPr>
        <p:spPr>
          <a:xfrm>
            <a:off x="4514476" y="1518583"/>
            <a:ext cx="3178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ком речь?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C3DF548-27D9-4AA3-B23E-D8ACB4FDAE37}"/>
              </a:ext>
            </a:extLst>
          </p:cNvPr>
          <p:cNvSpPr/>
          <p:nvPr/>
        </p:nvSpPr>
        <p:spPr>
          <a:xfrm>
            <a:off x="547677" y="2513652"/>
            <a:ext cx="11096641" cy="16039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сказочный персонаж периодически нёс золотые яйца.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6740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8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ЗАГАДКИ</a:t>
                      </a:r>
                      <a:endParaRPr lang="ru-RU" sz="25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10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30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40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800" b="0" cap="none" spc="0" baseline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РЕБУСЫ</a:t>
                      </a:r>
                      <a:endParaRPr lang="ru-RU" sz="48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48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СКАЗКИ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ctr"/>
                      <a:r>
                        <a:rPr lang="ru-RU" sz="3200" b="0" cap="none" spc="0" dirty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ПОСЛОВИЦЫ И ПОГОВОРКИ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10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20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30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40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0C300226-A1AD-4BFF-ABB0-EDE688E49AD4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D3DD4C-C641-4A5F-AD3E-F5E4D4F98E7E}"/>
              </a:ext>
            </a:extLst>
          </p:cNvPr>
          <p:cNvSpPr/>
          <p:nvPr/>
        </p:nvSpPr>
        <p:spPr>
          <a:xfrm>
            <a:off x="4260513" y="1471844"/>
            <a:ext cx="3497239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Курочка Ряба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D997D8A-1DA7-4A96-A95B-8018E508AF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571" y="2429692"/>
            <a:ext cx="4471940" cy="3124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E9975F7-69EA-4B03-A24D-2BBF9DC17138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8529B5B-90CB-459C-8C2D-73260246D323}"/>
              </a:ext>
            </a:extLst>
          </p:cNvPr>
          <p:cNvSpPr/>
          <p:nvPr/>
        </p:nvSpPr>
        <p:spPr>
          <a:xfrm>
            <a:off x="4514476" y="1518583"/>
            <a:ext cx="3178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ком речь?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D5E1B27-9452-44C9-A1B4-688CCDB099CA}"/>
              </a:ext>
            </a:extLst>
          </p:cNvPr>
          <p:cNvSpPr/>
          <p:nvPr/>
        </p:nvSpPr>
        <p:spPr>
          <a:xfrm>
            <a:off x="367966" y="2506320"/>
            <a:ext cx="11456064" cy="23826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Героине какой сказки за найденную денежную единицу удалось купить себе на день рождение подарок на базаре?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1C290DBF-83F5-4E5A-9426-9BE72ED3F194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7CAF67-A4A1-49B1-A423-42047223180E}"/>
              </a:ext>
            </a:extLst>
          </p:cNvPr>
          <p:cNvSpPr/>
          <p:nvPr/>
        </p:nvSpPr>
        <p:spPr>
          <a:xfrm>
            <a:off x="4033709" y="1420605"/>
            <a:ext cx="4123629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Муха Цокотуха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E87E954-983A-4436-9188-0C5C26462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663" y="2341535"/>
            <a:ext cx="2423705" cy="323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10F86C0-346A-4123-A394-BA9661CD5638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A2768DF-51B6-42F2-9359-CDC4EF4AE114}"/>
              </a:ext>
            </a:extLst>
          </p:cNvPr>
          <p:cNvSpPr/>
          <p:nvPr/>
        </p:nvSpPr>
        <p:spPr>
          <a:xfrm>
            <a:off x="4514476" y="1518583"/>
            <a:ext cx="3178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ком речь?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A19D008-2DAE-4A1B-B002-AD8FB785782E}"/>
              </a:ext>
            </a:extLst>
          </p:cNvPr>
          <p:cNvSpPr/>
          <p:nvPr/>
        </p:nvSpPr>
        <p:spPr>
          <a:xfrm>
            <a:off x="1444487" y="2506320"/>
            <a:ext cx="9462052" cy="16039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Кому принадлежать эти слова: </a:t>
            </a:r>
            <a:r>
              <a:rPr lang="ru-RU" sz="4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«Безвозмездно, то есть даром»?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9" name="Заголовок 3">
            <a:extLst>
              <a:ext uri="{FF2B5EF4-FFF2-40B4-BE49-F238E27FC236}">
                <a16:creationId xmlns:a16="http://schemas.microsoft.com/office/drawing/2014/main" id="{9997E128-42C2-40B9-814D-20B07133B415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9E5CAD5-1437-487C-8B5A-063DA7EE4728}"/>
              </a:ext>
            </a:extLst>
          </p:cNvPr>
          <p:cNvSpPr/>
          <p:nvPr/>
        </p:nvSpPr>
        <p:spPr>
          <a:xfrm>
            <a:off x="2578247" y="1443644"/>
            <a:ext cx="7034554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Сова из сказки «Винни Пух»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3BCFB72-2D49-482B-965E-F540D0EA0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404" y="2321183"/>
            <a:ext cx="5834240" cy="315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2D4CA95-4EFB-4246-A1F1-3186DF502C90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74D32F2-1E64-490F-974D-18D7ED81C359}"/>
              </a:ext>
            </a:extLst>
          </p:cNvPr>
          <p:cNvSpPr/>
          <p:nvPr/>
        </p:nvSpPr>
        <p:spPr>
          <a:xfrm>
            <a:off x="4514476" y="1518583"/>
            <a:ext cx="31782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ком речь?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E49F68F-378D-45B3-A1D7-34F60770A953}"/>
              </a:ext>
            </a:extLst>
          </p:cNvPr>
          <p:cNvSpPr/>
          <p:nvPr/>
        </p:nvSpPr>
        <p:spPr>
          <a:xfrm>
            <a:off x="367966" y="2506320"/>
            <a:ext cx="11438552" cy="23826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«Чтобы продать что-нибудь ненужное, - надо сначала купить что-нибудь ненужное. А у нас денег нет…»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DEBE26CB-1244-441F-A714-A645C95DA0FA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СКАЗКИ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286D63-ED2D-410D-8BC0-2564EA4A73A0}"/>
              </a:ext>
            </a:extLst>
          </p:cNvPr>
          <p:cNvSpPr/>
          <p:nvPr/>
        </p:nvSpPr>
        <p:spPr>
          <a:xfrm>
            <a:off x="1162699" y="1668989"/>
            <a:ext cx="9865649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Кот </a:t>
            </a:r>
            <a:r>
              <a:rPr lang="ru-RU" sz="4400" b="1" i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Матроскин</a:t>
            </a:r>
            <a:r>
              <a:rPr lang="ru-RU" sz="4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из «Простоквашино»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7333B42D-878F-44F2-8F99-55D703B1EC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3" r="12921"/>
          <a:stretch/>
        </p:blipFill>
        <p:spPr bwMode="auto">
          <a:xfrm>
            <a:off x="3959299" y="2595289"/>
            <a:ext cx="3918856" cy="296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624215E-38CD-4E2E-A809-DCA354F22A87}"/>
              </a:ext>
            </a:extLst>
          </p:cNvPr>
          <p:cNvSpPr/>
          <p:nvPr/>
        </p:nvSpPr>
        <p:spPr>
          <a:xfrm>
            <a:off x="751114" y="887641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A71A0E-08FA-48C1-A5D2-779B2BD9165A}"/>
              </a:ext>
            </a:extLst>
          </p:cNvPr>
          <p:cNvSpPr/>
          <p:nvPr/>
        </p:nvSpPr>
        <p:spPr>
          <a:xfrm>
            <a:off x="367966" y="2506320"/>
            <a:ext cx="11438552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имей 100 рублей, а  ….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7168A7-E899-45E5-BC4A-14B90747AD45}"/>
              </a:ext>
            </a:extLst>
          </p:cNvPr>
          <p:cNvSpPr/>
          <p:nvPr/>
        </p:nvSpPr>
        <p:spPr>
          <a:xfrm>
            <a:off x="4514476" y="1518583"/>
            <a:ext cx="30834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41465366-72EA-416A-A4D3-BA2C14CC4232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3C14BC7B-5C23-47C1-B6E2-F58943AAA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297" y="1551817"/>
            <a:ext cx="5556979" cy="416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C25AC37-9BFC-4176-9DBD-01B477007BDD}"/>
              </a:ext>
            </a:extLst>
          </p:cNvPr>
          <p:cNvSpPr/>
          <p:nvPr/>
        </p:nvSpPr>
        <p:spPr>
          <a:xfrm>
            <a:off x="751114" y="887641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3B98EDF-E6B4-4289-9717-2123B11A40BD}"/>
              </a:ext>
            </a:extLst>
          </p:cNvPr>
          <p:cNvSpPr/>
          <p:nvPr/>
        </p:nvSpPr>
        <p:spPr>
          <a:xfrm>
            <a:off x="2080591" y="2512583"/>
            <a:ext cx="8030818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в деньгах   ….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37F040E-54B7-4665-A4D7-B14EC1A9FCB3}"/>
              </a:ext>
            </a:extLst>
          </p:cNvPr>
          <p:cNvSpPr/>
          <p:nvPr/>
        </p:nvSpPr>
        <p:spPr>
          <a:xfrm>
            <a:off x="4514476" y="1518583"/>
            <a:ext cx="30834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79F60FE-F0EC-498F-B6D7-43AD85E8B4BF}"/>
              </a:ext>
            </a:extLst>
          </p:cNvPr>
          <p:cNvSpPr/>
          <p:nvPr/>
        </p:nvSpPr>
        <p:spPr>
          <a:xfrm>
            <a:off x="3482142" y="1538225"/>
            <a:ext cx="52277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загадку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1B2C3B3-4833-4A08-B1F1-2B1C501A3BC6}"/>
              </a:ext>
            </a:extLst>
          </p:cNvPr>
          <p:cNvSpPr/>
          <p:nvPr/>
        </p:nvSpPr>
        <p:spPr>
          <a:xfrm>
            <a:off x="2103663" y="2424324"/>
            <a:ext cx="7984669" cy="2988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Всё, что в жизни продаётся,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Одинаково зовётся.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крупа, и самовар,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Называются    ….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9FBAF35B-10A9-4EFE-8F42-3C5C99A09138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70" name="Picture 6">
            <a:extLst>
              <a:ext uri="{FF2B5EF4-FFF2-40B4-BE49-F238E27FC236}">
                <a16:creationId xmlns:a16="http://schemas.microsoft.com/office/drawing/2014/main" id="{720E67B9-CBA1-4276-BFAA-9562F5B96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450" y="1515291"/>
            <a:ext cx="5422537" cy="406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BF0C51F-BB5E-4ABE-BA17-DCE1BD8DEBF9}"/>
              </a:ext>
            </a:extLst>
          </p:cNvPr>
          <p:cNvSpPr/>
          <p:nvPr/>
        </p:nvSpPr>
        <p:spPr>
          <a:xfrm>
            <a:off x="751114" y="887641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546411E-4179-4E0E-8211-0BB86FF4D685}"/>
              </a:ext>
            </a:extLst>
          </p:cNvPr>
          <p:cNvSpPr/>
          <p:nvPr/>
        </p:nvSpPr>
        <p:spPr>
          <a:xfrm>
            <a:off x="2080591" y="2512583"/>
            <a:ext cx="8030818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…. платежом красен.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C7EF27C-9182-4E2B-9130-D01ABE21E025}"/>
              </a:ext>
            </a:extLst>
          </p:cNvPr>
          <p:cNvSpPr/>
          <p:nvPr/>
        </p:nvSpPr>
        <p:spPr>
          <a:xfrm>
            <a:off x="4514476" y="1518583"/>
            <a:ext cx="30834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D476FB65-589B-4A72-80B5-51D4AB332189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D77195AE-8B7D-4BE8-BE0D-21B4F83BA9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87"/>
          <a:stretch/>
        </p:blipFill>
        <p:spPr bwMode="auto">
          <a:xfrm>
            <a:off x="4315384" y="1463040"/>
            <a:ext cx="3560280" cy="416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C42E526-04EC-4509-8643-8130E0609706}"/>
              </a:ext>
            </a:extLst>
          </p:cNvPr>
          <p:cNvSpPr/>
          <p:nvPr/>
        </p:nvSpPr>
        <p:spPr>
          <a:xfrm>
            <a:off x="751114" y="887641"/>
            <a:ext cx="1115241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2E845D-6834-42C9-B1C2-A3B7F97B17B5}"/>
              </a:ext>
            </a:extLst>
          </p:cNvPr>
          <p:cNvSpPr/>
          <p:nvPr/>
        </p:nvSpPr>
        <p:spPr>
          <a:xfrm>
            <a:off x="2080591" y="2512583"/>
            <a:ext cx="8030818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…. дороже денег.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AE2AF6D-A9EE-4788-AF88-198A1D0E5716}"/>
              </a:ext>
            </a:extLst>
          </p:cNvPr>
          <p:cNvSpPr/>
          <p:nvPr/>
        </p:nvSpPr>
        <p:spPr>
          <a:xfrm>
            <a:off x="4514476" y="1518583"/>
            <a:ext cx="30834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D921D24F-10B1-4078-B125-D13E38A513F9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ПОСЛОВИЦЫ И ПОГОВОРКИ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FA1DD8D-20D9-43E8-9BE6-DBA78D4F8D33}"/>
              </a:ext>
            </a:extLst>
          </p:cNvPr>
          <p:cNvSpPr/>
          <p:nvPr/>
        </p:nvSpPr>
        <p:spPr>
          <a:xfrm>
            <a:off x="2080115" y="1552042"/>
            <a:ext cx="8030818" cy="82529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 дороже денег.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02A8AE96-BFA2-4FAE-9C69-8DE797C6C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191" y="2519380"/>
            <a:ext cx="5436665" cy="3058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3" y="36735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10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6" y="593697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3BD9788-CB1C-4052-A4C6-CE673E63EC9D}"/>
              </a:ext>
            </a:extLst>
          </p:cNvPr>
          <p:cNvSpPr/>
          <p:nvPr/>
        </p:nvSpPr>
        <p:spPr>
          <a:xfrm>
            <a:off x="4909484" y="1965739"/>
            <a:ext cx="2145652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332C85-084F-4517-BB42-C6B3735E47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" b="7366"/>
          <a:stretch/>
        </p:blipFill>
        <p:spPr bwMode="auto">
          <a:xfrm>
            <a:off x="4348948" y="2974188"/>
            <a:ext cx="3199711" cy="271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CC846A-FCCC-417B-BC99-E95FA0A8CB4B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BA3D5E-85D3-441A-805C-D7C70A0800DA}"/>
              </a:ext>
            </a:extLst>
          </p:cNvPr>
          <p:cNvSpPr/>
          <p:nvPr/>
        </p:nvSpPr>
        <p:spPr>
          <a:xfrm>
            <a:off x="3482142" y="1538225"/>
            <a:ext cx="52277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загадку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5A3737F-DA4C-455E-8EAD-0364CA1616A6}"/>
              </a:ext>
            </a:extLst>
          </p:cNvPr>
          <p:cNvSpPr/>
          <p:nvPr/>
        </p:nvSpPr>
        <p:spPr>
          <a:xfrm>
            <a:off x="2103665" y="2464081"/>
            <a:ext cx="7984669" cy="22227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рубль - копейки,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доллар - центы,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Бегут – набегают в банке ….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Заголовок 3">
            <a:extLst>
              <a:ext uri="{FF2B5EF4-FFF2-40B4-BE49-F238E27FC236}">
                <a16:creationId xmlns:a16="http://schemas.microsoft.com/office/drawing/2014/main" id="{A698FB03-68AE-4683-8B21-DCBD5BA5C8A2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6521044-A46E-4A0C-B5FA-4B32E0E35485}"/>
              </a:ext>
            </a:extLst>
          </p:cNvPr>
          <p:cNvSpPr/>
          <p:nvPr/>
        </p:nvSpPr>
        <p:spPr>
          <a:xfrm>
            <a:off x="4305611" y="1823997"/>
            <a:ext cx="357982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ПРОЦЕНТЫ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1490B22-A2E6-413B-A063-4303A027D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11" y="2950355"/>
            <a:ext cx="3594829" cy="261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5AE2A81-5862-4215-A3DD-2951BA09799E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009F932-2787-4334-BF1E-E52BCD25DB8D}"/>
              </a:ext>
            </a:extLst>
          </p:cNvPr>
          <p:cNvSpPr/>
          <p:nvPr/>
        </p:nvSpPr>
        <p:spPr>
          <a:xfrm>
            <a:off x="3482142" y="1538225"/>
            <a:ext cx="52277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загадку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90F3732-C6B0-4E99-9BDB-F9680C6EFEE5}"/>
              </a:ext>
            </a:extLst>
          </p:cNvPr>
          <p:cNvSpPr/>
          <p:nvPr/>
        </p:nvSpPr>
        <p:spPr>
          <a:xfrm>
            <a:off x="2103665" y="2464081"/>
            <a:ext cx="7984669" cy="14573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Сколько купили вы колбасы,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Стрелкой покажут вам точно ….. 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F3F6B5E5-9057-4E0A-BC67-5A11E96CED21}"/>
              </a:ext>
            </a:extLst>
          </p:cNvPr>
          <p:cNvSpPr txBox="1">
            <a:spLocks/>
          </p:cNvSpPr>
          <p:nvPr/>
        </p:nvSpPr>
        <p:spPr>
          <a:xfrm>
            <a:off x="715703" y="367357"/>
            <a:ext cx="10759642" cy="15132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30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CC92F5-461E-4A95-B931-9196B90F5D8B}"/>
              </a:ext>
            </a:extLst>
          </p:cNvPr>
          <p:cNvSpPr/>
          <p:nvPr/>
        </p:nvSpPr>
        <p:spPr>
          <a:xfrm>
            <a:off x="5113629" y="1463903"/>
            <a:ext cx="1807033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ВЕСЫ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8F47A26-7BDF-4F04-8D08-65E5BB4BD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523" y="2517346"/>
            <a:ext cx="2775244" cy="3202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724B093-A4A9-42C6-9832-274FC6C659B5}"/>
              </a:ext>
            </a:extLst>
          </p:cNvPr>
          <p:cNvSpPr/>
          <p:nvPr/>
        </p:nvSpPr>
        <p:spPr>
          <a:xfrm>
            <a:off x="2456996" y="887641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ЗАГАДКИ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</a:t>
            </a:r>
            <a:r>
              <a:rPr lang="en-US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5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9CE19B1-C061-49AB-9CAB-D75E89FE701D}"/>
              </a:ext>
            </a:extLst>
          </p:cNvPr>
          <p:cNvSpPr/>
          <p:nvPr/>
        </p:nvSpPr>
        <p:spPr>
          <a:xfrm>
            <a:off x="3482142" y="1538225"/>
            <a:ext cx="52277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Отгадайте загадку</a:t>
            </a:r>
            <a:endParaRPr lang="ru-RU" sz="4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EC0FCD0-4747-49C5-AFD9-EC621E54889B}"/>
              </a:ext>
            </a:extLst>
          </p:cNvPr>
          <p:cNvSpPr/>
          <p:nvPr/>
        </p:nvSpPr>
        <p:spPr>
          <a:xfrm>
            <a:off x="2103665" y="2464081"/>
            <a:ext cx="7984669" cy="29880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Это крупный магазин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 него не счесть витрин.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Всё найдётся на прилавке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 одежды до булавки!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4101</TotalTime>
  <Words>494</Words>
  <Application>Microsoft Office PowerPoint</Application>
  <PresentationFormat>Широкоэкранный</PresentationFormat>
  <Paragraphs>169</Paragraphs>
  <Slides>34</Slides>
  <Notes>34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Arial</vt:lpstr>
      <vt:lpstr>Calibri</vt:lpstr>
      <vt:lpstr>Open Sans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Правильный ответ  ЗАГАДКИ - Вопрос за 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Валя</cp:lastModifiedBy>
  <cp:revision>149</cp:revision>
  <dcterms:created xsi:type="dcterms:W3CDTF">2017-04-04T07:27:35Z</dcterms:created>
  <dcterms:modified xsi:type="dcterms:W3CDTF">2023-02-27T17:54:17Z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