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B0F3E90-A065-4386-972A-3E9436DFBC97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271956A-61A7-41EC-8F23-70E238CDFD8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slide" Target="slide3.xml"/><Relationship Id="rId7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10" Type="http://schemas.openxmlformats.org/officeDocument/2006/relationships/image" Target="../media/image44.png"/><Relationship Id="rId4" Type="http://schemas.openxmlformats.org/officeDocument/2006/relationships/image" Target="../media/image6.png"/><Relationship Id="rId9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slide" Target="slide12.xml"/><Relationship Id="rId7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0" Type="http://schemas.openxmlformats.org/officeDocument/2006/relationships/image" Target="../media/image9.jpeg"/><Relationship Id="rId4" Type="http://schemas.openxmlformats.org/officeDocument/2006/relationships/image" Target="../media/image6.pn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image" Target="../media/image5.png"/><Relationship Id="rId5" Type="http://schemas.openxmlformats.org/officeDocument/2006/relationships/image" Target="../media/image52.gif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6.xml"/><Relationship Id="rId18" Type="http://schemas.openxmlformats.org/officeDocument/2006/relationships/slide" Target="slide7.xml"/><Relationship Id="rId3" Type="http://schemas.openxmlformats.org/officeDocument/2006/relationships/slide" Target="slide4.xml"/><Relationship Id="rId7" Type="http://schemas.openxmlformats.org/officeDocument/2006/relationships/image" Target="../media/image9.jpeg"/><Relationship Id="rId12" Type="http://schemas.openxmlformats.org/officeDocument/2006/relationships/image" Target="../media/image13.png"/><Relationship Id="rId17" Type="http://schemas.openxmlformats.org/officeDocument/2006/relationships/slide" Target="slide9.xml"/><Relationship Id="rId2" Type="http://schemas.openxmlformats.org/officeDocument/2006/relationships/image" Target="../media/image2.jpeg"/><Relationship Id="rId16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slide" Target="slide5.xml"/><Relationship Id="rId5" Type="http://schemas.openxmlformats.org/officeDocument/2006/relationships/image" Target="../media/image7.jpeg"/><Relationship Id="rId15" Type="http://schemas.openxmlformats.org/officeDocument/2006/relationships/slide" Target="slide8.xml"/><Relationship Id="rId10" Type="http://schemas.openxmlformats.org/officeDocument/2006/relationships/image" Target="../media/image12.jpeg"/><Relationship Id="rId19" Type="http://schemas.openxmlformats.org/officeDocument/2006/relationships/image" Target="../media/image14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6.png"/><Relationship Id="rId4" Type="http://schemas.openxmlformats.org/officeDocument/2006/relationships/image" Target="../media/image16.jpeg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6.pn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em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slide" Target="slide3.xml"/><Relationship Id="rId7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" Target="slide3.xml"/><Relationship Id="rId7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6.png"/><Relationship Id="rId9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6864" cy="18943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 -   игра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«Путешествие в страну  Звукоград»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4214818"/>
            <a:ext cx="4942316" cy="2088232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Пермский край, г. Верещагино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МБОУ «ВОК» СП Детский сад №3 корпус 4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Воспитатели: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Чудинова Ирина Аркадьевна,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Конькова Елена Валентиновна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Ирина\Desktop\ИГРА ПО рр\_norm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00042"/>
            <a:ext cx="3240360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Составь  предложение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286388"/>
            <a:ext cx="1259632" cy="708495"/>
          </a:xfrm>
          <a:prstGeom prst="rect">
            <a:avLst/>
          </a:prstGeom>
          <a:noFill/>
        </p:spPr>
      </p:pic>
      <p:pic>
        <p:nvPicPr>
          <p:cNvPr id="5121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484784"/>
            <a:ext cx="1512168" cy="1384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C:\Users\Ирина\Desktop\099b468d8d7cfcb6e90b4a70c7567fa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268760"/>
            <a:ext cx="1296144" cy="1803566"/>
          </a:xfrm>
          <a:prstGeom prst="rect">
            <a:avLst/>
          </a:prstGeom>
          <a:noFill/>
        </p:spPr>
      </p:pic>
      <p:pic>
        <p:nvPicPr>
          <p:cNvPr id="5123" name="Picture 3" descr="C:\Users\Ирина\Desktop\e6111d2d6334ef9db990dd2c7cac5ee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1412776"/>
            <a:ext cx="1587105" cy="1256591"/>
          </a:xfrm>
          <a:prstGeom prst="rect">
            <a:avLst/>
          </a:prstGeom>
          <a:noFill/>
        </p:spPr>
      </p:pic>
      <p:pic>
        <p:nvPicPr>
          <p:cNvPr id="5124" name="Picture 4" descr="C:\Users\Ирина\Desktop\maxresdefaul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1412776"/>
            <a:ext cx="2808312" cy="1579676"/>
          </a:xfrm>
          <a:prstGeom prst="rect">
            <a:avLst/>
          </a:prstGeom>
          <a:noFill/>
        </p:spPr>
      </p:pic>
      <p:pic>
        <p:nvPicPr>
          <p:cNvPr id="5125" name="Picture 5" descr="C:\Users\Ирина\Desktop\kartinki-detskie-dlya-sadika-13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3573016"/>
            <a:ext cx="2924299" cy="1497289"/>
          </a:xfrm>
          <a:prstGeom prst="rect">
            <a:avLst/>
          </a:prstGeom>
          <a:noFill/>
        </p:spPr>
      </p:pic>
      <p:pic>
        <p:nvPicPr>
          <p:cNvPr id="5126" name="Picture 6" descr="C:\Users\Ирина\Desktop\park-4257026_192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99992" y="3284984"/>
            <a:ext cx="3744416" cy="2312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Отгадай  кроссворд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170080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3429000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1920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170080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43808" y="170080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60032" y="458112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64088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860032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43808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35696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55976" y="2852936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47864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339752" y="170080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458112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72200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860032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355976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55976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355976" y="3429000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60032" y="3429000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347864" y="3429000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68144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868144" y="458112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355976" y="458112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364088" y="4581128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64088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372200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76256" y="4005064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868144" y="2276872"/>
            <a:ext cx="504056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5301208"/>
            <a:ext cx="1259632" cy="708495"/>
          </a:xfrm>
          <a:prstGeom prst="rect">
            <a:avLst/>
          </a:prstGeom>
          <a:noFill/>
        </p:spPr>
      </p:pic>
      <p:pic>
        <p:nvPicPr>
          <p:cNvPr id="2050" name="Picture 2" descr="L:\ИГРА ПО рр\ИГРА ПО рр\картинки к кроссворду\лиса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397420"/>
            <a:ext cx="1447403" cy="1447403"/>
          </a:xfrm>
          <a:prstGeom prst="rect">
            <a:avLst/>
          </a:prstGeom>
          <a:noFill/>
        </p:spPr>
      </p:pic>
      <p:pic>
        <p:nvPicPr>
          <p:cNvPr id="48" name="Рисунок 47" descr="L:\ИГРА ПО рр\ИГРА ПО рр\картинки к кроссворду\избущка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476672"/>
            <a:ext cx="1664851" cy="1470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Рисунок 48" descr="L:\ИГРА ПО рр\ИГРА ПО рр\картинки к кроссворду\колобок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3861048"/>
            <a:ext cx="165618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Рисунок 49" descr="L:\ИГРА ПО рр\ИГРА ПО рр\картинки к кроссворду\щука1.jpeg"/>
          <p:cNvPicPr/>
          <p:nvPr/>
        </p:nvPicPr>
        <p:blipFill>
          <a:blip r:embed="rId8" cstate="print">
            <a:clrChange>
              <a:clrFrom>
                <a:srgbClr val="FEFAF9"/>
              </a:clrFrom>
              <a:clrTo>
                <a:srgbClr val="FEFA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941168"/>
            <a:ext cx="15841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Рисунок 50" descr="L:\ИГРА ПО рр\ИГРА ПО рр\картинки к кроссворду\карлсон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2320" y="2204864"/>
            <a:ext cx="129614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Рисунок 51" descr="L:\ИГРА ПО рр\ИГРА ПО рр\картинки к кроссворду\алиса лиса.jpg"/>
          <p:cNvPicPr/>
          <p:nvPr/>
        </p:nvPicPr>
        <p:blipFill>
          <a:blip r:embed="rId10" cstate="print">
            <a:clrChange>
              <a:clrFrom>
                <a:srgbClr val="E4F3F0"/>
              </a:clrFrom>
              <a:clrTo>
                <a:srgbClr val="E4F3F0">
                  <a:alpha val="0"/>
                </a:srgbClr>
              </a:clrTo>
            </a:clrChange>
          </a:blip>
          <a:srcRect l="25388" t="8095" r="25999" b="7908"/>
          <a:stretch>
            <a:fillRect/>
          </a:stretch>
        </p:blipFill>
        <p:spPr bwMode="auto">
          <a:xfrm>
            <a:off x="2267744" y="4437112"/>
            <a:ext cx="1021757" cy="1772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Ирина\Desktop\611064050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39752" y="0"/>
            <a:ext cx="46701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1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Users\Ирина\Desktop\61106405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204864"/>
            <a:ext cx="1880957" cy="2592586"/>
          </a:xfrm>
          <a:prstGeom prst="rect">
            <a:avLst/>
          </a:prstGeom>
          <a:noFill/>
        </p:spPr>
      </p:pic>
      <p:pic>
        <p:nvPicPr>
          <p:cNvPr id="3076" name="Picture 4" descr="C:\Users\Ирина\Desktop\qy4v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0"/>
            <a:ext cx="6516216" cy="6858000"/>
          </a:xfrm>
          <a:prstGeom prst="rect">
            <a:avLst/>
          </a:prstGeom>
          <a:noFill/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683568" y="5805264"/>
            <a:ext cx="936104" cy="936104"/>
          </a:xfrm>
          <a:prstGeom prst="rect">
            <a:avLst/>
          </a:prstGeom>
        </p:spPr>
      </p:pic>
      <p:pic>
        <p:nvPicPr>
          <p:cNvPr id="3078" name="Picture 6" descr="C:\Users\Ирина\Downloads\2023-01-11_21-27-2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5175121"/>
            <a:ext cx="1619672" cy="1682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F:\ИГРА ПО рр\ИГРА ПО рр\картинки\bd9dd1eac4b24b721c566c90630978f15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7C8CA3"/>
              </a:clrFrom>
              <a:clrTo>
                <a:srgbClr val="7C8CA3">
                  <a:alpha val="0"/>
                </a:srgbClr>
              </a:clrTo>
            </a:clrChange>
          </a:blip>
          <a:srcRect l="29868" t="10946" r="28408" b="12332"/>
          <a:stretch>
            <a:fillRect/>
          </a:stretch>
        </p:blipFill>
        <p:spPr bwMode="auto">
          <a:xfrm>
            <a:off x="1262062" y="0"/>
            <a:ext cx="62038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251520" y="5445224"/>
            <a:ext cx="1240904" cy="1240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Shape 9"/>
          <p:cNvCxnSpPr/>
          <p:nvPr/>
        </p:nvCxnSpPr>
        <p:spPr>
          <a:xfrm rot="5400000" flipH="1" flipV="1">
            <a:off x="-396552" y="2636912"/>
            <a:ext cx="2880320" cy="576064"/>
          </a:xfrm>
          <a:prstGeom prst="curvedConnector3">
            <a:avLst>
              <a:gd name="adj1" fmla="val 79793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hape 9"/>
          <p:cNvCxnSpPr/>
          <p:nvPr/>
        </p:nvCxnSpPr>
        <p:spPr>
          <a:xfrm flipV="1">
            <a:off x="2555776" y="1124744"/>
            <a:ext cx="3528392" cy="432048"/>
          </a:xfrm>
          <a:prstGeom prst="curvedConnector3">
            <a:avLst>
              <a:gd name="adj1" fmla="val 50000"/>
            </a:avLst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1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505"/>
            <a:ext cx="1259632" cy="708495"/>
          </a:xfrm>
          <a:prstGeom prst="rect">
            <a:avLst/>
          </a:prstGeom>
          <a:noFill/>
        </p:spPr>
      </p:pic>
      <p:pic>
        <p:nvPicPr>
          <p:cNvPr id="3" name="Picture 2" descr="F:\ИГРА ПО рр\ИГРА ПО рр\картинки\a63bc9cb-82b1-5ff0-955e-d1ebab3f40d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83375" y="0"/>
            <a:ext cx="9227375" cy="6858000"/>
          </a:xfrm>
          <a:prstGeom prst="rect">
            <a:avLst/>
          </a:prstGeom>
          <a:noFill/>
        </p:spPr>
      </p:pic>
      <p:pic>
        <p:nvPicPr>
          <p:cNvPr id="17" name="Picture 2" descr="C:\Users\Ирина\Desktop\ИГРА ПО рр\xkAAAgDo-uA-192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915816"/>
            <a:ext cx="1226004" cy="1942184"/>
          </a:xfrm>
          <a:prstGeom prst="rect">
            <a:avLst/>
          </a:prstGeom>
          <a:noFill/>
        </p:spPr>
      </p:pic>
      <p:pic>
        <p:nvPicPr>
          <p:cNvPr id="1028" name="Picture 4" descr="C:\Users\Ирина\Desktop\ИГРА ПО рр\plakat_tvorcheskii_centr_sfera_lisa_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EEED"/>
              </a:clrFrom>
              <a:clrTo>
                <a:srgbClr val="DEEEED">
                  <a:alpha val="0"/>
                </a:srgbClr>
              </a:clrTo>
            </a:clrChange>
          </a:blip>
          <a:srcRect l="21650" t="10311" r="24485" b="6058"/>
          <a:stretch>
            <a:fillRect/>
          </a:stretch>
        </p:blipFill>
        <p:spPr bwMode="auto">
          <a:xfrm>
            <a:off x="857224" y="1000108"/>
            <a:ext cx="1000132" cy="1552837"/>
          </a:xfrm>
          <a:prstGeom prst="rect">
            <a:avLst/>
          </a:prstGeom>
          <a:noFill/>
        </p:spPr>
      </p:pic>
      <p:pic>
        <p:nvPicPr>
          <p:cNvPr id="18" name="Picture 3" descr="C:\Users\Ирина\Desktop\ИГРА ПО рр\e3d2e1902c03d47b64a9e9ebf1c89689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709" r="17358"/>
          <a:stretch>
            <a:fillRect/>
          </a:stretch>
        </p:blipFill>
        <p:spPr bwMode="auto">
          <a:xfrm>
            <a:off x="6429388" y="785794"/>
            <a:ext cx="1082400" cy="1666948"/>
          </a:xfrm>
          <a:prstGeom prst="rect">
            <a:avLst/>
          </a:prstGeom>
          <a:noFill/>
        </p:spPr>
      </p:pic>
      <p:pic>
        <p:nvPicPr>
          <p:cNvPr id="1029" name="Picture 5" descr="C:\Users\Ирина\Desktop\ИГРА ПО рр\10001695026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406" r="15276"/>
          <a:stretch>
            <a:fillRect/>
          </a:stretch>
        </p:blipFill>
        <p:spPr bwMode="auto">
          <a:xfrm>
            <a:off x="6000760" y="5072074"/>
            <a:ext cx="1071570" cy="1545875"/>
          </a:xfrm>
          <a:prstGeom prst="rect">
            <a:avLst/>
          </a:prstGeom>
          <a:noFill/>
        </p:spPr>
      </p:pic>
      <p:pic>
        <p:nvPicPr>
          <p:cNvPr id="6" name="Picture 4" descr="F:\ИГРА ПО рр\ИГРА ПО рр\картинки\php4Nbb8M_Konspekt-zanyatiya-po-matematike-v-srednej-gruppe-na-temu-YA-matematik_html_ac353a581e7547b4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20" y="4643446"/>
            <a:ext cx="1371600" cy="1981200"/>
          </a:xfrm>
          <a:prstGeom prst="rect">
            <a:avLst/>
          </a:prstGeom>
          <a:noFill/>
        </p:spPr>
      </p:pic>
      <p:sp>
        <p:nvSpPr>
          <p:cNvPr id="14" name="Овал 13"/>
          <p:cNvSpPr/>
          <p:nvPr/>
        </p:nvSpPr>
        <p:spPr>
          <a:xfrm>
            <a:off x="1043608" y="5877272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  <a:hlinkClick r:id="rId3" action="ppaction://hlinksldjump"/>
              </a:rPr>
              <a:t>1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39552" y="5805264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hlinkClick r:id="rId11" action="ppaction://hlinksldjump"/>
              </a:rPr>
              <a:t>2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6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6311512"/>
            <a:ext cx="971600" cy="546488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>
            <a:off x="539552" y="2060848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  <a:hlinkClick r:id="rId13" action="ppaction://hlinksldjump"/>
              </a:rPr>
              <a:t>3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580112" y="6093296"/>
            <a:ext cx="492086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  <a:hlinkClick r:id="rId14" action="ppaction://hlinksldjump"/>
              </a:rPr>
              <a:t>7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156176" y="1844824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  <a:hlinkClick r:id="rId15" action="ppaction://hlinksldjump"/>
              </a:rPr>
              <a:t>5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876256" y="6093296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hlinkClick r:id="rId16" action="ppaction://hlinksldjump"/>
              </a:rPr>
              <a:t>8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308304" y="1988840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hlinkClick r:id="rId17" action="ppaction://hlinksldjump"/>
              </a:rPr>
              <a:t>6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187624" y="2132856"/>
            <a:ext cx="432048" cy="50405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  <a:hlinkClick r:id="rId18" action="ppaction://hlinksldjump"/>
              </a:rPr>
              <a:t>4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59832" y="0"/>
            <a:ext cx="3096344" cy="6926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Страна Звукоград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Ирина\Desktop\6110640505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876256" y="4941168"/>
            <a:ext cx="824044" cy="1135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Угадай предмет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вол ветки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Кузов, кабина, колеса, руль, фары, дверцы -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Ствол, ветки, сучья, листья, кора, корни-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Палуба, каюта, якорь, корма, нос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Крылья, кабина, хвост, мотор-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Глаза, лоб, нос, рот, брови, щеки-</a:t>
            </a:r>
          </a:p>
        </p:txBody>
      </p:sp>
      <p:pic>
        <p:nvPicPr>
          <p:cNvPr id="6" name="Рисунок 5" descr="Грузовик Bruder Mercedes-Benz (03-623) 1:16 55 см Машинки и техника"/>
          <p:cNvPicPr/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76672"/>
            <a:ext cx="1133475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дерево" descr="Викторина для детей «Деревья»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581128"/>
            <a:ext cx="1067941" cy="15727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корабль" descr="Картинки по запросу картинки корабль для детей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700808"/>
            <a:ext cx="838200" cy="114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Картинки по запросу картинки самолета для детей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068960"/>
            <a:ext cx="1066800" cy="106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Здоровье ребенка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3008" b="98496" l="0" r="89916">
                        <a14:foregroundMark x1="15546" y1="20677" x2="4202" y2="38722"/>
                        <a14:foregroundMark x1="16387" y1="17293" x2="58824" y2="13158"/>
                        <a14:foregroundMark x1="34034" y1="12406" x2="73529" y2="9774"/>
                        <a14:foregroundMark x1="35714" y1="7519" x2="71849" y2="7519"/>
                        <a14:foregroundMark x1="28151" y1="9023" x2="420" y2="22180"/>
                        <a14:foregroundMark x1="11765" y1="9774" x2="38655" y2="4135"/>
                        <a14:foregroundMark x1="21849" y1="91729" x2="30252" y2="96992"/>
                        <a14:foregroundMark x1="35714" y1="95865" x2="38655" y2="98496"/>
                        <a14:foregroundMark x1="38655" y1="98496" x2="38655" y2="98496"/>
                        <a14:foregroundMark x1="62605" y1="4135" x2="73529" y2="5639"/>
                        <a14:foregroundMark x1="68908" y1="15038" x2="63445" y2="37970"/>
                        <a14:foregroundMark x1="65126" y1="41353" x2="68908" y2="61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81128"/>
            <a:ext cx="1278632" cy="1248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7" descr="C:\Users\Ирина\Desktop\ИГРА ПО рр\1670350169_19-kartinkin-net-p-kartinka-zolotoi-klyuchik-vkontakte-22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786" y="5429264"/>
            <a:ext cx="1259632" cy="708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37 -0.06852 L -0.15642 0.12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73 -0.06204 L -0.2 -0.419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-0.27552 0.15741 " pathEditMode="relative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-0.29931 0.10487 " pathEditMode="relative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1805 0.01042 " pathEditMode="relative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971600" y="1700808"/>
            <a:ext cx="10801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Собери слово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1700808"/>
            <a:ext cx="10801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1700808"/>
            <a:ext cx="10801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48264" y="1700808"/>
            <a:ext cx="108012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индюк" descr="i?id=358640452-24-7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556792"/>
            <a:ext cx="1605129" cy="189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48D9A68-4661-473F-BA0A-26BC52B432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056" y="1700808"/>
            <a:ext cx="1748404" cy="1959430"/>
          </a:xfrm>
          <a:prstGeom prst="rect">
            <a:avLst/>
          </a:prstGeom>
        </p:spPr>
      </p:pic>
      <p:pic>
        <p:nvPicPr>
          <p:cNvPr id="7" name="ананас" descr="i?id=281182975-00-72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 l="5581" t="1791" r="4708" b="1791"/>
          <a:stretch/>
        </p:blipFill>
        <p:spPr bwMode="auto">
          <a:xfrm>
            <a:off x="6948264" y="1556792"/>
            <a:ext cx="1443286" cy="185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899592" y="1844824"/>
            <a:ext cx="1296144" cy="122413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7" descr="C:\Users\Ирина\Desktop\ИГРА ПО рр\1670350169_19-kartinkin-net-p-kartinka-zolotoi-klyuchik-vkontakte-22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5357826"/>
            <a:ext cx="1259632" cy="708495"/>
          </a:xfrm>
          <a:prstGeom prst="rect">
            <a:avLst/>
          </a:prstGeom>
          <a:noFill/>
        </p:spPr>
      </p:pic>
      <p:pic>
        <p:nvPicPr>
          <p:cNvPr id="2050" name="Picture 2" descr="C:\Users\Ирина\Desktop\10181870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72816"/>
            <a:ext cx="1903387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969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Подбери к схеме подходящую картинку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286388"/>
            <a:ext cx="1259632" cy="7084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1214422"/>
            <a:ext cx="4071966" cy="78581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214554"/>
            <a:ext cx="3071834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3143248"/>
            <a:ext cx="4071966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214818"/>
            <a:ext cx="5429288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857224" y="1285860"/>
            <a:ext cx="714380" cy="571504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857356" y="3214686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57224" y="3214686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857356" y="1285860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928926" y="1285860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857620" y="1285860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57224" y="2285992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857620" y="3214686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2857488" y="3214686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643438" y="4357694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86182" y="4286256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857488" y="4286256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928794" y="4286256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928662" y="4286256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928926" y="2285992"/>
            <a:ext cx="714380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857356" y="2285992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429256" y="4357694"/>
            <a:ext cx="714380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L:\ИГРА ПО рр\ИГРА ПО рр\картинки\лиса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256" y="2708920"/>
            <a:ext cx="2033216" cy="1198984"/>
          </a:xfrm>
          <a:prstGeom prst="rect">
            <a:avLst/>
          </a:prstGeom>
          <a:noFill/>
        </p:spPr>
      </p:pic>
      <p:pic>
        <p:nvPicPr>
          <p:cNvPr id="3075" name="Picture 3" descr="L:\ИГРА ПО рр\ИГРА ПО рр\картинки\домик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000636"/>
            <a:ext cx="1395309" cy="1396896"/>
          </a:xfrm>
          <a:prstGeom prst="rect">
            <a:avLst/>
          </a:prstGeom>
          <a:noFill/>
        </p:spPr>
      </p:pic>
      <p:pic>
        <p:nvPicPr>
          <p:cNvPr id="29" name="Picture 7" descr="C:\Users\Ирина\Desktop\ИГРА ПО рр\1670350169_19-kartinkin-net-p-kartinka-zolotoi-klyuchik-vkontakte-2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4071942"/>
            <a:ext cx="1259632" cy="708495"/>
          </a:xfrm>
          <a:prstGeom prst="rect">
            <a:avLst/>
          </a:prstGeom>
          <a:noFill/>
        </p:spPr>
      </p:pic>
      <p:pic>
        <p:nvPicPr>
          <p:cNvPr id="3077" name="Picture 5" descr="L:\ИГРА ПО рр\ИГРА ПО рр\картинки\сова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5013176"/>
            <a:ext cx="1492090" cy="1405831"/>
          </a:xfrm>
          <a:prstGeom prst="rect">
            <a:avLst/>
          </a:prstGeom>
          <a:noFill/>
        </p:spPr>
      </p:pic>
      <p:pic>
        <p:nvPicPr>
          <p:cNvPr id="3078" name="Picture 6" descr="L:\ИГРА ПО рр\ИГРА ПО рр\картинки\132462987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1052736"/>
            <a:ext cx="1368152" cy="1076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0.22847 -0.2625 " pathEditMode="relative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31267E-7 L -0.20938 -0.4671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-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3333E-6 L -0.34931 -0.3333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8 0.01598 L -0.09045 0.4361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Отгадай ребус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5214950"/>
            <a:ext cx="1259632" cy="708495"/>
          </a:xfrm>
          <a:prstGeom prst="rect">
            <a:avLst/>
          </a:prstGeom>
          <a:noFill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9138" y="1444625"/>
            <a:ext cx="4632325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571876"/>
            <a:ext cx="2584441" cy="160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23312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Замени звук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5357826"/>
            <a:ext cx="1259632" cy="7084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1714488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Кашка -</a:t>
            </a: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Гайка – </a:t>
            </a: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Враг -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Мука -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Клипарт 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3663" y="1390650"/>
            <a:ext cx="1362075" cy="135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Реликтовая Чайка / Larus Relictu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8088" y="2581275"/>
            <a:ext cx="1619250" cy="1266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doctornn.ru/picture/doctor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4164" y="3848100"/>
            <a:ext cx="12954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5" name="Picture 1" descr="C:\Users\Ирина\Desktop\green-bottle-fly-1-121597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4797152"/>
            <a:ext cx="1584176" cy="12437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Назови  действия  предметов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C:\Users\Ирина\Desktop\ИГРА ПО рр\1670350169_19-kartinkin-net-p-kartinka-zolotoi-klyuchik-vkontakte-22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286388"/>
            <a:ext cx="1259632" cy="708495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772816"/>
            <a:ext cx="2553280" cy="164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L:\ИГРА ПО рр\ИГРА ПО рр\картинки\самоле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1556792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karandashka.ru/wp-content/uploads/2022/03/raskraski-dlya-malchikov.png"/>
          <p:cNvPicPr>
            <a:picLocks noChangeAspect="1" noChangeArrowheads="1"/>
          </p:cNvPicPr>
          <p:nvPr/>
        </p:nvPicPr>
        <p:blipFill>
          <a:blip r:embed="rId7" cstate="print"/>
          <a:srcRect l="31407" t="11421" r="30049" b="1498"/>
          <a:stretch>
            <a:fillRect/>
          </a:stretch>
        </p:blipFill>
        <p:spPr bwMode="auto">
          <a:xfrm>
            <a:off x="2267744" y="3645024"/>
            <a:ext cx="988044" cy="2232248"/>
          </a:xfrm>
          <a:prstGeom prst="rect">
            <a:avLst/>
          </a:prstGeom>
          <a:noFill/>
        </p:spPr>
      </p:pic>
      <p:pic>
        <p:nvPicPr>
          <p:cNvPr id="4104" name="Picture 8" descr="https://catherineasquithgallery.com/uploads/posts/2021-03/1614594682_3-p-yezhik-na-belom-fone-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4293096"/>
            <a:ext cx="2519769" cy="1563576"/>
          </a:xfrm>
          <a:prstGeom prst="rect">
            <a:avLst/>
          </a:prstGeom>
          <a:noFill/>
        </p:spPr>
      </p:pic>
      <p:pic>
        <p:nvPicPr>
          <p:cNvPr id="4108" name="Picture 12" descr="C:\Users\Ирина\Desktop\1614567675_58-p-kartinki-zhivotnikh-na-belom-fone-89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14744" y="2500306"/>
            <a:ext cx="2046348" cy="1763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536</TotalTime>
  <Words>160</Words>
  <Application>Microsoft Office PowerPoint</Application>
  <PresentationFormat>Экран (4:3)</PresentationFormat>
  <Paragraphs>77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Квест -   игра  «Путешествие в страну  Звукоград»</vt:lpstr>
      <vt:lpstr>Слайд 2</vt:lpstr>
      <vt:lpstr>Слайд 3</vt:lpstr>
      <vt:lpstr>Угадай предмет </vt:lpstr>
      <vt:lpstr>  Собери слово</vt:lpstr>
      <vt:lpstr>Подбери к схеме подходящую картинку</vt:lpstr>
      <vt:lpstr>Отгадай ребус </vt:lpstr>
      <vt:lpstr> Замени звук </vt:lpstr>
      <vt:lpstr> Назови  действия  предметов</vt:lpstr>
      <vt:lpstr>Составь  предложение</vt:lpstr>
      <vt:lpstr>Отгадай  кроссворд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59</cp:revision>
  <dcterms:created xsi:type="dcterms:W3CDTF">2023-01-03T08:10:09Z</dcterms:created>
  <dcterms:modified xsi:type="dcterms:W3CDTF">2023-01-11T17:01:56Z</dcterms:modified>
</cp:coreProperties>
</file>