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7247592-7374-4884-8D13-707FA621008A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7A3B504-B7C4-4497-A6B6-2C10AA8921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s27ugl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4000" y="1700808"/>
            <a:ext cx="6777318" cy="24520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Мастер-класс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Кувадка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858000"/>
            <a:ext cx="6400800" cy="29126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404664"/>
            <a:ext cx="6777318" cy="16561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24000" y="620688"/>
            <a:ext cx="6777318" cy="2452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35158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МУНИЦИПАЛЬНОЕ БЮДЖЕТНОЕ ДОШКОЛЬНОЕ ОБРАЗОВАТЕЛЬНОЕ </a:t>
            </a:r>
            <a:r>
              <a:rPr lang="ru-RU" sz="1200" dirty="0" smtClean="0"/>
              <a:t>УЧРЕЖДЕН</a:t>
            </a:r>
          </a:p>
          <a:p>
            <a:pPr algn="ctr"/>
            <a:r>
              <a:rPr lang="ru-RU" sz="1200" dirty="0" smtClean="0"/>
              <a:t>КОМБИНИРОВАННОГО </a:t>
            </a:r>
            <a:r>
              <a:rPr lang="ru-RU" sz="1200" dirty="0"/>
              <a:t>ВИДА № 27 </a:t>
            </a:r>
            <a:r>
              <a:rPr lang="ru-RU" sz="1200" dirty="0" smtClean="0"/>
              <a:t> Г</a:t>
            </a:r>
            <a:r>
              <a:rPr lang="ru-RU" sz="1200" dirty="0"/>
              <a:t>. УГЛЕГОРСКА </a:t>
            </a:r>
            <a:r>
              <a:rPr lang="ru-RU" sz="1200" dirty="0" smtClean="0"/>
              <a:t> САХАЛИНСКОЙ </a:t>
            </a:r>
            <a:r>
              <a:rPr lang="ru-RU" sz="1200" dirty="0"/>
              <a:t>ОБЛАСТИ</a:t>
            </a:r>
          </a:p>
          <a:p>
            <a:pPr algn="ctr"/>
            <a:r>
              <a:rPr lang="ru-RU" sz="1200" dirty="0"/>
              <a:t> </a:t>
            </a:r>
          </a:p>
          <a:p>
            <a:pPr algn="ctr"/>
            <a:r>
              <a:rPr lang="ru-RU" sz="1200" dirty="0"/>
              <a:t>694920, Сахалинская область, г. Углегорск, ул. Пионерская, 12; тел./факс 45-024; </a:t>
            </a:r>
            <a:r>
              <a:rPr lang="en-US" sz="1200" dirty="0"/>
              <a:t>E</a:t>
            </a:r>
            <a:r>
              <a:rPr lang="ru-RU" sz="1200" dirty="0"/>
              <a:t>-</a:t>
            </a:r>
            <a:r>
              <a:rPr lang="en-US" sz="1200" dirty="0"/>
              <a:t>mail</a:t>
            </a:r>
            <a:r>
              <a:rPr lang="ru-RU" sz="1200" dirty="0"/>
              <a:t>: </a:t>
            </a:r>
            <a:r>
              <a:rPr lang="en-US" sz="1200" u="sng" dirty="0">
                <a:hlinkClick r:id="rId2"/>
              </a:rPr>
              <a:t>ds</a:t>
            </a:r>
            <a:r>
              <a:rPr lang="ru-RU" sz="1200" u="sng" dirty="0">
                <a:hlinkClick r:id="rId2"/>
              </a:rPr>
              <a:t>27</a:t>
            </a:r>
            <a:r>
              <a:rPr lang="en-US" sz="1200" u="sng" dirty="0" err="1">
                <a:hlinkClick r:id="rId2"/>
              </a:rPr>
              <a:t>ugl</a:t>
            </a:r>
            <a:r>
              <a:rPr lang="ru-RU" sz="1200" u="sng" dirty="0">
                <a:hlinkClick r:id="rId2"/>
              </a:rPr>
              <a:t>@</a:t>
            </a:r>
            <a:r>
              <a:rPr lang="en-US" sz="1200" u="sng" dirty="0" err="1">
                <a:hlinkClick r:id="rId2"/>
              </a:rPr>
              <a:t>yandex</a:t>
            </a:r>
            <a:r>
              <a:rPr lang="ru-RU" sz="1200" u="sng" dirty="0">
                <a:hlinkClick r:id="rId2"/>
              </a:rPr>
              <a:t>.</a:t>
            </a:r>
            <a:r>
              <a:rPr lang="en-US" sz="1200" u="sng" dirty="0" err="1">
                <a:hlinkClick r:id="rId2"/>
              </a:rPr>
              <a:t>ru</a:t>
            </a:r>
            <a:r>
              <a:rPr lang="en-US" sz="1200" dirty="0"/>
              <a:t> 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486916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/>
              <a:t>Составила:</a:t>
            </a:r>
          </a:p>
          <a:p>
            <a:pPr algn="r"/>
            <a:r>
              <a:rPr lang="ru-RU" sz="1600" dirty="0"/>
              <a:t>воспитатель МБДОУ № 27</a:t>
            </a:r>
          </a:p>
          <a:p>
            <a:pPr algn="r"/>
            <a:r>
              <a:rPr lang="ru-RU" sz="1600" dirty="0"/>
              <a:t>Коновалова Н.Г. </a:t>
            </a:r>
          </a:p>
          <a:p>
            <a:pPr algn="r"/>
            <a:r>
              <a:rPr lang="ru-RU" sz="1600" dirty="0"/>
              <a:t>2020 год</a:t>
            </a:r>
          </a:p>
        </p:txBody>
      </p:sp>
    </p:spTree>
    <p:extLst>
      <p:ext uri="{BB962C8B-B14F-4D97-AF65-F5344CB8AC3E}">
        <p14:creationId xmlns:p14="http://schemas.microsoft.com/office/powerpoint/2010/main" val="36651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864" y="620688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Вторую заготовку укладываем в первую заготовку  (под головой) и обматываем несколькими витками красной нити: сначала по линии талии, а потом крест-накрест вокруг головы и завязываем двойным узлом  на груди.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Мои Документы\Мои выступления\РМО\SAM_56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76872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6867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40092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929" y="2276872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4977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98719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92911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79" y="2204864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98174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25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6491" y="2247900"/>
            <a:ext cx="5171017" cy="38782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Такая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кувадка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-девочка может легко превратиться в мальчика, если на концах первой заготовки для куклы-мальчика сделать обмотку красной ниткой – это ноги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кувадки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-мальчика.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1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6491" y="2247900"/>
            <a:ext cx="5171017" cy="38782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Вот такие замечательные куклы –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кувадки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нас получились.</a:t>
            </a:r>
          </a:p>
        </p:txBody>
      </p:sp>
    </p:spTree>
    <p:extLst>
      <p:ext uri="{BB962C8B-B14F-4D97-AF65-F5344CB8AC3E}">
        <p14:creationId xmlns:p14="http://schemas.microsoft.com/office/powerpoint/2010/main" val="207836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60648"/>
            <a:ext cx="7745505" cy="14367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кукла,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кукла-оберег, Твоя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помощница навек.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меня и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уважай, И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никогда не обижай.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принесу тебе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удачу. Жизнь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станет ярче и богаче!</a:t>
            </a: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2377" y="2231232"/>
            <a:ext cx="5040560" cy="4608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447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изготовления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кувадки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нужны красные нитки или тоненькие ленточки и  два лоскутка ткани: первый прямоугольник  примерно длиной и шириной с ладонь человека,  второй квадрат, сторона которого равна примерно ширине ладони.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Мои Документы\Мои выступления\РМО\SAM_56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8828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1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6491" y="2247900"/>
            <a:ext cx="5171017" cy="38782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56263" cy="1054250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Прямоугольный лоскут  ткани складываем  к середине по длинной  стороне три раза.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74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6120000" cy="44639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64180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1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3648" y="2348880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Скрученный валик перегибаем пополам, отступаем от сгиба 2 см и делаем ниткой красного цвета несколько  витков, концы связываем двойным узлом – это заготовка головы  и туловища куклы.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/>
              <a:t> 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559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3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6491" y="2247900"/>
            <a:ext cx="5171017" cy="38782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0296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Мои Документы\Мои выступления\РМО\SAM_5618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5656" y="2348880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квадратного лоскутка  другого цвета   делаем еще одну заготовку, на концах отступаем по 1 см и делаем обмотку красной ниткой – это заготовка  рук куклы.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5648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Мои выступления\РМО\SAM_56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6120000" cy="432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55509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226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Твердый переплет</vt:lpstr>
      <vt:lpstr>  Мастер-класс «Кувадка» </vt:lpstr>
      <vt:lpstr>Презентация PowerPoint</vt:lpstr>
      <vt:lpstr>Для изготовления кувадки нужны красные нитки или тоненькие ленточки и  два лоскутка ткани: первый прямоугольник  примерно длиной и шириной с ладонь человека,  второй квадрат, сторона которого равна примерно ширине ладони.  </vt:lpstr>
      <vt:lpstr>Прямоугольный лоскут  ткани складываем  к середине по длинной  стороне три раза. </vt:lpstr>
      <vt:lpstr>Презентация PowerPoint</vt:lpstr>
      <vt:lpstr>Скрученный валик перегибаем пополам, отступаем от сгиба 2 см и делаем ниткой красного цвета несколько  витков, концы связываем двойным узлом – это заготовка головы  и туловища куклы.   </vt:lpstr>
      <vt:lpstr>Презентация PowerPoint</vt:lpstr>
      <vt:lpstr>Из квадратного лоскутка  другого цвета   делаем еще одну заготовку, на концах отступаем по 1 см и делаем обмотку красной ниткой – это заготовка  рук куклы. </vt:lpstr>
      <vt:lpstr>Презентация PowerPoint</vt:lpstr>
      <vt:lpstr>Вторую заготовку укладываем в первую заготовку  (под головой) и обматываем несколькими витками красной нити: сначала по линии талии, а потом крест-накрест вокруг головы и завязываем двойным узлом  на груди. </vt:lpstr>
      <vt:lpstr>Презентация PowerPoint</vt:lpstr>
      <vt:lpstr>Презентация PowerPoint</vt:lpstr>
      <vt:lpstr>Презентация PowerPoint</vt:lpstr>
      <vt:lpstr>Презентация PowerPoint</vt:lpstr>
      <vt:lpstr>Такая кувадка-девочка может легко превратиться в мальчика, если на концах первой заготовки для куклы-мальчика сделать обмотку красной ниткой – это ноги кувадки-мальчика. </vt:lpstr>
      <vt:lpstr>Вот такие замечательные куклы – кувадки у нас получились.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DNC</dc:creator>
  <cp:lastModifiedBy>DNC</cp:lastModifiedBy>
  <cp:revision>8</cp:revision>
  <dcterms:created xsi:type="dcterms:W3CDTF">2020-01-28T10:07:44Z</dcterms:created>
  <dcterms:modified xsi:type="dcterms:W3CDTF">2020-02-29T09:15:06Z</dcterms:modified>
</cp:coreProperties>
</file>