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90" r:id="rId3"/>
    <p:sldId id="268" r:id="rId4"/>
    <p:sldId id="272" r:id="rId5"/>
    <p:sldId id="276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93" r:id="rId19"/>
    <p:sldId id="291" r:id="rId20"/>
    <p:sldId id="292" r:id="rId21"/>
    <p:sldId id="275" r:id="rId22"/>
    <p:sldId id="274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>
        <p:scale>
          <a:sx n="66" d="100"/>
          <a:sy n="66" d="100"/>
        </p:scale>
        <p:origin x="-150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F61808-D810-46DB-98A1-BD579BDCEBC4}" type="datetimeFigureOut">
              <a:rPr lang="ru-RU" smtClean="0"/>
              <a:pPr/>
              <a:t>14.02.2019</a:t>
            </a:fld>
            <a:endParaRPr lang="ru-RU" dirty="0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fld id="{2D47AC00-1376-49F4-94E9-4DF7DF0B0A6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F61808-D810-46DB-98A1-BD579BDCEBC4}" type="datetimeFigureOut">
              <a:rPr lang="ru-RU" smtClean="0"/>
              <a:pPr/>
              <a:t>14.02.2019</a:t>
            </a:fld>
            <a:endParaRPr lang="ru-RU" dirty="0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47AC00-1376-49F4-94E9-4DF7DF0B0A6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F61808-D810-46DB-98A1-BD579BDCEBC4}" type="datetimeFigureOut">
              <a:rPr lang="ru-RU" smtClean="0"/>
              <a:pPr/>
              <a:t>14.02.2019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47AC00-1376-49F4-94E9-4DF7DF0B0A6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29B8401-C734-4D84-A048-BB298BE96CD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F61808-D810-46DB-98A1-BD579BDCEBC4}" type="datetimeFigureOut">
              <a:rPr lang="ru-RU" smtClean="0"/>
              <a:pPr/>
              <a:t>14.02.2019</a:t>
            </a:fld>
            <a:endParaRPr lang="ru-RU" dirty="0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fld id="{2D47AC00-1376-49F4-94E9-4DF7DF0B0A6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F61808-D810-46DB-98A1-BD579BDCEBC4}" type="datetimeFigureOut">
              <a:rPr lang="ru-RU" smtClean="0"/>
              <a:pPr/>
              <a:t>14.02.2019</a:t>
            </a:fld>
            <a:endParaRPr lang="ru-RU" dirty="0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47AC00-1376-49F4-94E9-4DF7DF0B0A6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F61808-D810-46DB-98A1-BD579BDCEBC4}" type="datetimeFigureOut">
              <a:rPr lang="ru-RU" smtClean="0"/>
              <a:pPr/>
              <a:t>14.02.2019</a:t>
            </a:fld>
            <a:endParaRPr lang="ru-RU" dirty="0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47AC00-1376-49F4-94E9-4DF7DF0B0A6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F61808-D810-46DB-98A1-BD579BDCEBC4}" type="datetimeFigureOut">
              <a:rPr lang="ru-RU" smtClean="0"/>
              <a:pPr/>
              <a:t>14.02.2019</a:t>
            </a:fld>
            <a:endParaRPr lang="ru-RU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fld id="{2D47AC00-1376-49F4-94E9-4DF7DF0B0A6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F61808-D810-46DB-98A1-BD579BDCEBC4}" type="datetimeFigureOut">
              <a:rPr lang="ru-RU" smtClean="0"/>
              <a:pPr/>
              <a:t>14.02.2019</a:t>
            </a:fld>
            <a:endParaRPr lang="ru-RU" dirty="0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47AC00-1376-49F4-94E9-4DF7DF0B0A6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F61808-D810-46DB-98A1-BD579BDCEBC4}" type="datetimeFigureOut">
              <a:rPr lang="ru-RU" smtClean="0"/>
              <a:pPr/>
              <a:t>14.02.2019</a:t>
            </a:fld>
            <a:endParaRPr lang="ru-RU" dirty="0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47AC00-1376-49F4-94E9-4DF7DF0B0A6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F61808-D810-46DB-98A1-BD579BDCEBC4}" type="datetimeFigureOut">
              <a:rPr lang="ru-RU" smtClean="0"/>
              <a:pPr/>
              <a:t>14.02.2019</a:t>
            </a:fld>
            <a:endParaRPr lang="ru-RU" dirty="0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47AC00-1376-49F4-94E9-4DF7DF0B0A6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F61808-D810-46DB-98A1-BD579BDCEBC4}" type="datetimeFigureOut">
              <a:rPr lang="ru-RU" smtClean="0"/>
              <a:pPr/>
              <a:t>14.02.2019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47AC00-1376-49F4-94E9-4DF7DF0B0A6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alphaModFix amt="55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BF61808-D810-46DB-98A1-BD579BDCEBC4}" type="datetimeFigureOut">
              <a:rPr lang="ru-RU" smtClean="0"/>
              <a:pPr/>
              <a:t>14.02.2019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D47AC00-1376-49F4-94E9-4DF7DF0B0A6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54;&#1090;&#1082;&#1088;&#1099;&#1090;&#1099;&#1081;%20&#1082;&#1083;&#1072;&#1089;&#1089;&#1085;&#1099;&#1081;%20&#1095;&#1072;&#1089;%20&#1086;%20&#1076;&#1088;&#1091;&#1078;&#1073;&#1077;\&#1055;&#1083;&#1103;&#1094;&#1082;&#1086;&#1074;&#1089;&#1082;&#1080;&#1081;-&#1052;-&#1057;&#1072;&#1074;&#1077;&#1083;&#1100;&#1077;&#1074;-&#1041;-&#1053;&#1072;&#1089;&#1090;&#1086;&#1103;&#1097;&#1080;&#1081;-&#1076;&#1088;&#1091;&#1075;(muzofon.com).mp3" TargetMode="Externa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smayli.ru/smile/vremyzprovojdenie-164.html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gif"/><Relationship Id="rId4" Type="http://schemas.openxmlformats.org/officeDocument/2006/relationships/image" Target="../media/image23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forumsmile.ru/pic432.html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miranimashek.com/photo/100-0-10371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89;&#1072;&#1084;&#1099;&#1081;%20&#1082;&#1083;&#1072;&#1089;&#1089;&#1085;&#1099;&#1081;\&#1044;&#1077;&#1090;&#1089;&#1082;&#1080;&#1081;%20&#1093;&#1086;&#1088;%20&#8212;%20&#1044;&#1088;&#1091;&#1078;&#1073;&#1072;%20&#1082;&#1088;&#1077;&#1087;&#1082;&#1072;&#1103;%20&#1085;&#1077;%20&#1089;&#1083;&#1086;&#1084;&#1072;&#1077;&#1090;&#1089;&#1103;%20(www.mixmuz.ru).mp3" TargetMode="External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H:\&#1089;&#1072;&#1084;&#1099;&#1081;%20&#1082;&#1083;&#1072;&#1089;&#1089;&#1085;&#1099;&#1081;\3889_lelik_i_barbariki_-_druzya.mp3" TargetMode="External"/><Relationship Id="rId5" Type="http://schemas.openxmlformats.org/officeDocument/2006/relationships/image" Target="../media/image17.png"/><Relationship Id="rId4" Type="http://schemas.openxmlformats.org/officeDocument/2006/relationships/image" Target="../media/image16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mayli.ru/smile/sports-491.html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mayli.ru/smile/sports-251.html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home\Мои документы\Мои рисунки\фоны\0a6030e0a75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28596" y="2000240"/>
            <a:ext cx="5572164" cy="212365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Классный час </a:t>
            </a:r>
            <a:br>
              <a:rPr lang="ru-RU" sz="66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</a:br>
            <a:r>
              <a:rPr lang="ru-RU" sz="66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о дружбе</a:t>
            </a:r>
            <a:endParaRPr lang="ru-RU" sz="66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pic>
        <p:nvPicPr>
          <p:cNvPr id="4" name="Пляцковский-М-Савельев-Б-Настоящий-друг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143900" y="6143644"/>
            <a:ext cx="642942" cy="6429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3282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79" name="Рисунок 1"/>
          <p:cNvPicPr>
            <a:picLocks noChangeAspect="1" noChangeArrowheads="1"/>
          </p:cNvPicPr>
          <p:nvPr/>
        </p:nvPicPr>
        <p:blipFill>
          <a:blip r:embed="rId2" cstate="print"/>
          <a:srcRect l="11272" t="2519" r="12846" b="1835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Рисунок 3" descr="4a8e3a9f8b13a2a93e6108c4cf824603.gif"/>
          <p:cNvPicPr>
            <a:picLocks noChangeAspect="1"/>
          </p:cNvPicPr>
          <p:nvPr/>
        </p:nvPicPr>
        <p:blipFill>
          <a:blip r:embed="rId3" cstate="print">
            <a:lum bright="-6000" contrast="30000"/>
          </a:blip>
          <a:srcRect/>
          <a:stretch>
            <a:fillRect/>
          </a:stretch>
        </p:blipFill>
        <p:spPr bwMode="auto">
          <a:xfrm>
            <a:off x="2268538" y="4508500"/>
            <a:ext cx="792162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0" name="Рисунок 3" descr="4a8e3a9f8b13a2a93e6108c4cf824603.gif"/>
          <p:cNvPicPr>
            <a:picLocks noChangeAspect="1"/>
          </p:cNvPicPr>
          <p:nvPr/>
        </p:nvPicPr>
        <p:blipFill>
          <a:blip r:embed="rId3" cstate="print">
            <a:lum bright="-6000" contrast="30000"/>
          </a:blip>
          <a:srcRect/>
          <a:stretch>
            <a:fillRect/>
          </a:stretch>
        </p:blipFill>
        <p:spPr bwMode="auto">
          <a:xfrm>
            <a:off x="1258888" y="4437063"/>
            <a:ext cx="792162" cy="6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1" name="Рисунок 3" descr="4a8e3a9f8b13a2a93e6108c4cf824603.gif"/>
          <p:cNvPicPr>
            <a:picLocks noChangeAspect="1"/>
          </p:cNvPicPr>
          <p:nvPr/>
        </p:nvPicPr>
        <p:blipFill>
          <a:blip r:embed="rId3" cstate="print">
            <a:lum bright="-6000" contrast="30000"/>
          </a:blip>
          <a:srcRect/>
          <a:stretch>
            <a:fillRect/>
          </a:stretch>
        </p:blipFill>
        <p:spPr bwMode="auto">
          <a:xfrm>
            <a:off x="323850" y="4437063"/>
            <a:ext cx="792163" cy="6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2" name="Рисунок 3" descr="4a8e3a9f8b13a2a93e6108c4cf824603.gif"/>
          <p:cNvPicPr>
            <a:picLocks noChangeAspect="1"/>
          </p:cNvPicPr>
          <p:nvPr/>
        </p:nvPicPr>
        <p:blipFill>
          <a:blip r:embed="rId3" cstate="print">
            <a:lum bright="-6000" contrast="30000"/>
          </a:blip>
          <a:srcRect/>
          <a:stretch>
            <a:fillRect/>
          </a:stretch>
        </p:blipFill>
        <p:spPr bwMode="auto">
          <a:xfrm>
            <a:off x="3276600" y="4508500"/>
            <a:ext cx="792163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3" name="Рисунок 3" descr="4a8e3a9f8b13a2a93e6108c4cf824603.gif"/>
          <p:cNvPicPr>
            <a:picLocks noChangeAspect="1"/>
          </p:cNvPicPr>
          <p:nvPr/>
        </p:nvPicPr>
        <p:blipFill>
          <a:blip r:embed="rId3" cstate="print">
            <a:lum bright="-6000" contrast="30000"/>
          </a:blip>
          <a:srcRect/>
          <a:stretch>
            <a:fillRect/>
          </a:stretch>
        </p:blipFill>
        <p:spPr bwMode="auto">
          <a:xfrm>
            <a:off x="4211638" y="4581525"/>
            <a:ext cx="792162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4" name="Рисунок 3" descr="4a8e3a9f8b13a2a93e6108c4cf824603.gif"/>
          <p:cNvPicPr>
            <a:picLocks noChangeAspect="1"/>
          </p:cNvPicPr>
          <p:nvPr/>
        </p:nvPicPr>
        <p:blipFill>
          <a:blip r:embed="rId3" cstate="print">
            <a:lum bright="-6000" contrast="30000"/>
          </a:blip>
          <a:srcRect/>
          <a:stretch>
            <a:fillRect/>
          </a:stretch>
        </p:blipFill>
        <p:spPr bwMode="auto">
          <a:xfrm>
            <a:off x="5148263" y="4581525"/>
            <a:ext cx="792162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5" name="Рисунок 3" descr="4a8e3a9f8b13a2a93e6108c4cf824603.gif"/>
          <p:cNvPicPr>
            <a:picLocks noChangeAspect="1"/>
          </p:cNvPicPr>
          <p:nvPr/>
        </p:nvPicPr>
        <p:blipFill>
          <a:blip r:embed="rId3" cstate="print">
            <a:lum bright="-6000" contrast="30000"/>
          </a:blip>
          <a:srcRect/>
          <a:stretch>
            <a:fillRect/>
          </a:stretch>
        </p:blipFill>
        <p:spPr bwMode="auto">
          <a:xfrm>
            <a:off x="6084888" y="4508500"/>
            <a:ext cx="792162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6" name="Рисунок 3" descr="4a8e3a9f8b13a2a93e6108c4cf824603.gif"/>
          <p:cNvPicPr>
            <a:picLocks noChangeAspect="1"/>
          </p:cNvPicPr>
          <p:nvPr/>
        </p:nvPicPr>
        <p:blipFill>
          <a:blip r:embed="rId3" cstate="print">
            <a:lum bright="-6000" contrast="30000"/>
          </a:blip>
          <a:srcRect/>
          <a:stretch>
            <a:fillRect/>
          </a:stretch>
        </p:blipFill>
        <p:spPr bwMode="auto">
          <a:xfrm>
            <a:off x="7092950" y="4508500"/>
            <a:ext cx="792163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7" name="Рисунок 3" descr="4a8e3a9f8b13a2a93e6108c4cf824603.gif"/>
          <p:cNvPicPr>
            <a:picLocks noChangeAspect="1"/>
          </p:cNvPicPr>
          <p:nvPr/>
        </p:nvPicPr>
        <p:blipFill>
          <a:blip r:embed="rId3" cstate="print">
            <a:lum bright="-6000" contrast="30000"/>
          </a:blip>
          <a:srcRect/>
          <a:stretch>
            <a:fillRect/>
          </a:stretch>
        </p:blipFill>
        <p:spPr bwMode="auto">
          <a:xfrm>
            <a:off x="8101013" y="4508500"/>
            <a:ext cx="792162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80" name="Рисунок 3" descr="4a8e3a9f8b13a2a93e6108c4cf824603.gif"/>
          <p:cNvPicPr>
            <a:picLocks noChangeAspect="1"/>
          </p:cNvPicPr>
          <p:nvPr/>
        </p:nvPicPr>
        <p:blipFill>
          <a:blip r:embed="rId3" cstate="print">
            <a:lum bright="-6000" contrast="30000"/>
          </a:blip>
          <a:srcRect/>
          <a:stretch>
            <a:fillRect/>
          </a:stretch>
        </p:blipFill>
        <p:spPr bwMode="auto">
          <a:xfrm>
            <a:off x="4211638" y="5229225"/>
            <a:ext cx="792162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81" name="Рисунок 3" descr="4a8e3a9f8b13a2a93e6108c4cf824603.gif"/>
          <p:cNvPicPr>
            <a:picLocks noChangeAspect="1"/>
          </p:cNvPicPr>
          <p:nvPr/>
        </p:nvPicPr>
        <p:blipFill>
          <a:blip r:embed="rId3" cstate="print">
            <a:lum bright="-6000" contrast="30000"/>
          </a:blip>
          <a:srcRect/>
          <a:stretch>
            <a:fillRect/>
          </a:stretch>
        </p:blipFill>
        <p:spPr bwMode="auto">
          <a:xfrm>
            <a:off x="5219700" y="5229225"/>
            <a:ext cx="792163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82" name="Рисунок 3" descr="4a8e3a9f8b13a2a93e6108c4cf824603.gif"/>
          <p:cNvPicPr>
            <a:picLocks noChangeAspect="1"/>
          </p:cNvPicPr>
          <p:nvPr/>
        </p:nvPicPr>
        <p:blipFill>
          <a:blip r:embed="rId3" cstate="print">
            <a:lum bright="-6000" contrast="30000"/>
          </a:blip>
          <a:srcRect/>
          <a:stretch>
            <a:fillRect/>
          </a:stretch>
        </p:blipFill>
        <p:spPr bwMode="auto">
          <a:xfrm>
            <a:off x="6156325" y="5157788"/>
            <a:ext cx="792163" cy="6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83" name="Рисунок 3" descr="4a8e3a9f8b13a2a93e6108c4cf824603.gif"/>
          <p:cNvPicPr>
            <a:picLocks noChangeAspect="1"/>
          </p:cNvPicPr>
          <p:nvPr/>
        </p:nvPicPr>
        <p:blipFill>
          <a:blip r:embed="rId3" cstate="print">
            <a:lum bright="-6000" contrast="30000"/>
          </a:blip>
          <a:srcRect/>
          <a:stretch>
            <a:fillRect/>
          </a:stretch>
        </p:blipFill>
        <p:spPr bwMode="auto">
          <a:xfrm>
            <a:off x="7164388" y="5157788"/>
            <a:ext cx="792162" cy="6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84" name="Рисунок 3" descr="4a8e3a9f8b13a2a93e6108c4cf824603.gif"/>
          <p:cNvPicPr>
            <a:picLocks noChangeAspect="1"/>
          </p:cNvPicPr>
          <p:nvPr/>
        </p:nvPicPr>
        <p:blipFill>
          <a:blip r:embed="rId3" cstate="print">
            <a:lum bright="-6000" contrast="30000"/>
          </a:blip>
          <a:srcRect/>
          <a:stretch>
            <a:fillRect/>
          </a:stretch>
        </p:blipFill>
        <p:spPr bwMode="auto">
          <a:xfrm>
            <a:off x="8172450" y="5157788"/>
            <a:ext cx="792163" cy="6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85" name="Рисунок 3" descr="4a8e3a9f8b13a2a93e6108c4cf824603.gif"/>
          <p:cNvPicPr>
            <a:picLocks noChangeAspect="1"/>
          </p:cNvPicPr>
          <p:nvPr/>
        </p:nvPicPr>
        <p:blipFill>
          <a:blip r:embed="rId3" cstate="print">
            <a:lum bright="-6000" contrast="30000"/>
          </a:blip>
          <a:srcRect/>
          <a:stretch>
            <a:fillRect/>
          </a:stretch>
        </p:blipFill>
        <p:spPr bwMode="auto">
          <a:xfrm>
            <a:off x="3276600" y="5157788"/>
            <a:ext cx="792163" cy="6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86" name="Рисунок 3" descr="4a8e3a9f8b13a2a93e6108c4cf824603.gif"/>
          <p:cNvPicPr>
            <a:picLocks noChangeAspect="1"/>
          </p:cNvPicPr>
          <p:nvPr/>
        </p:nvPicPr>
        <p:blipFill>
          <a:blip r:embed="rId3" cstate="print">
            <a:lum bright="-6000" contrast="30000"/>
          </a:blip>
          <a:srcRect/>
          <a:stretch>
            <a:fillRect/>
          </a:stretch>
        </p:blipFill>
        <p:spPr bwMode="auto">
          <a:xfrm>
            <a:off x="2268538" y="5157788"/>
            <a:ext cx="792162" cy="6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87" name="Рисунок 3" descr="4a8e3a9f8b13a2a93e6108c4cf824603.gif"/>
          <p:cNvPicPr>
            <a:picLocks noChangeAspect="1"/>
          </p:cNvPicPr>
          <p:nvPr/>
        </p:nvPicPr>
        <p:blipFill>
          <a:blip r:embed="rId3" cstate="print">
            <a:lum bright="-6000" contrast="30000"/>
          </a:blip>
          <a:srcRect/>
          <a:stretch>
            <a:fillRect/>
          </a:stretch>
        </p:blipFill>
        <p:spPr bwMode="auto">
          <a:xfrm>
            <a:off x="1258888" y="5084763"/>
            <a:ext cx="792162" cy="6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88" name="Рисунок 3" descr="4a8e3a9f8b13a2a93e6108c4cf824603.gif"/>
          <p:cNvPicPr>
            <a:picLocks noChangeAspect="1"/>
          </p:cNvPicPr>
          <p:nvPr/>
        </p:nvPicPr>
        <p:blipFill>
          <a:blip r:embed="rId3" cstate="print">
            <a:lum bright="-6000" contrast="30000"/>
          </a:blip>
          <a:srcRect/>
          <a:stretch>
            <a:fillRect/>
          </a:stretch>
        </p:blipFill>
        <p:spPr bwMode="auto">
          <a:xfrm>
            <a:off x="323850" y="5084763"/>
            <a:ext cx="792163" cy="6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9" name="Рисунок 1"/>
          <p:cNvPicPr>
            <a:picLocks noChangeAspect="1" noChangeArrowheads="1"/>
          </p:cNvPicPr>
          <p:nvPr/>
        </p:nvPicPr>
        <p:blipFill>
          <a:blip r:embed="rId2" cstate="print"/>
          <a:srcRect l="11272" t="2519" r="12846" b="1835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3" descr="Смайлы Времяпровождение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>
            <a:lum bright="-12000" contrast="30000"/>
          </a:blip>
          <a:srcRect/>
          <a:stretch>
            <a:fillRect/>
          </a:stretch>
        </p:blipFill>
        <p:spPr bwMode="auto">
          <a:xfrm>
            <a:off x="5651500" y="4581525"/>
            <a:ext cx="2089150" cy="835025"/>
          </a:xfrm>
          <a:prstGeom prst="rect">
            <a:avLst/>
          </a:prstGeom>
          <a:noFill/>
        </p:spPr>
      </p:pic>
      <p:pic>
        <p:nvPicPr>
          <p:cNvPr id="30726" name="Рисунок 2" descr="1df5994f59407a7cc8be423a8e64b179.gif"/>
          <p:cNvPicPr>
            <a:picLocks noChangeAspect="1"/>
          </p:cNvPicPr>
          <p:nvPr/>
        </p:nvPicPr>
        <p:blipFill>
          <a:blip r:embed="rId5" cstate="print">
            <a:lum bright="-12000" contrast="30000"/>
          </a:blip>
          <a:srcRect/>
          <a:stretch>
            <a:fillRect/>
          </a:stretch>
        </p:blipFill>
        <p:spPr bwMode="auto">
          <a:xfrm>
            <a:off x="1476375" y="4508500"/>
            <a:ext cx="22320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Рисунок 2" descr="1df5994f59407a7cc8be423a8e64b179.gif"/>
          <p:cNvPicPr>
            <a:picLocks noChangeAspect="1"/>
          </p:cNvPicPr>
          <p:nvPr/>
        </p:nvPicPr>
        <p:blipFill>
          <a:blip r:embed="rId5" cstate="print">
            <a:lum bright="-12000" contrast="30000"/>
          </a:blip>
          <a:srcRect/>
          <a:stretch>
            <a:fillRect/>
          </a:stretch>
        </p:blipFill>
        <p:spPr bwMode="auto">
          <a:xfrm>
            <a:off x="3635375" y="4581525"/>
            <a:ext cx="22320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8" name="Рисунок 1"/>
          <p:cNvPicPr>
            <a:picLocks noChangeAspect="1" noChangeArrowheads="1"/>
          </p:cNvPicPr>
          <p:nvPr/>
        </p:nvPicPr>
        <p:blipFill>
          <a:blip r:embed="rId2" cstate="print"/>
          <a:srcRect l="11272" t="2519" r="12846" b="1835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Рисунок 3" descr="5199be0eceb6c4b730aedf2979cb9726.gif"/>
          <p:cNvPicPr>
            <a:picLocks noChangeAspect="1"/>
          </p:cNvPicPr>
          <p:nvPr/>
        </p:nvPicPr>
        <p:blipFill>
          <a:blip r:embed="rId3" cstate="print">
            <a:lum bright="-6000" contrast="36000"/>
          </a:blip>
          <a:srcRect/>
          <a:stretch>
            <a:fillRect/>
          </a:stretch>
        </p:blipFill>
        <p:spPr bwMode="auto">
          <a:xfrm>
            <a:off x="1258888" y="2708275"/>
            <a:ext cx="158432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Рисунок 3" descr="5199be0eceb6c4b730aedf2979cb9726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6238" y="3429000"/>
            <a:ext cx="1295400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Рисунок 3" descr="5199be0eceb6c4b730aedf2979cb9726.gif"/>
          <p:cNvPicPr>
            <a:picLocks noChangeAspect="1"/>
          </p:cNvPicPr>
          <p:nvPr/>
        </p:nvPicPr>
        <p:blipFill>
          <a:blip r:embed="rId3" cstate="print">
            <a:lum bright="-6000" contrast="24000"/>
          </a:blip>
          <a:srcRect/>
          <a:stretch>
            <a:fillRect/>
          </a:stretch>
        </p:blipFill>
        <p:spPr bwMode="auto">
          <a:xfrm>
            <a:off x="5795963" y="3500438"/>
            <a:ext cx="1295400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6" name="Рисунок 3" descr="5199be0eceb6c4b730aedf2979cb9726.gif"/>
          <p:cNvPicPr>
            <a:picLocks noChangeAspect="1"/>
          </p:cNvPicPr>
          <p:nvPr/>
        </p:nvPicPr>
        <p:blipFill>
          <a:blip r:embed="rId3" cstate="print">
            <a:lum bright="-6000" contrast="24000"/>
          </a:blip>
          <a:srcRect/>
          <a:stretch>
            <a:fillRect/>
          </a:stretch>
        </p:blipFill>
        <p:spPr bwMode="auto">
          <a:xfrm>
            <a:off x="7308850" y="3357563"/>
            <a:ext cx="1008063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9" name="Рисунок 3" descr="5199be0eceb6c4b730aedf2979cb9726.gif"/>
          <p:cNvPicPr>
            <a:picLocks noChangeAspect="1"/>
          </p:cNvPicPr>
          <p:nvPr/>
        </p:nvPicPr>
        <p:blipFill>
          <a:blip r:embed="rId3" cstate="print">
            <a:lum bright="-6000" contrast="24000"/>
          </a:blip>
          <a:srcRect/>
          <a:stretch>
            <a:fillRect/>
          </a:stretch>
        </p:blipFill>
        <p:spPr bwMode="auto">
          <a:xfrm>
            <a:off x="0" y="2492375"/>
            <a:ext cx="1331913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0" name="Рисунок 3" descr="5199be0eceb6c4b730aedf2979cb9726.gif"/>
          <p:cNvPicPr>
            <a:picLocks noChangeAspect="1"/>
          </p:cNvPicPr>
          <p:nvPr/>
        </p:nvPicPr>
        <p:blipFill>
          <a:blip r:embed="rId3" cstate="print">
            <a:lum bright="-6000" contrast="36000"/>
          </a:blip>
          <a:srcRect/>
          <a:stretch>
            <a:fillRect/>
          </a:stretch>
        </p:blipFill>
        <p:spPr bwMode="auto">
          <a:xfrm>
            <a:off x="4500563" y="3573463"/>
            <a:ext cx="1295400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1" name="Рисунок 3" descr="5199be0eceb6c4b730aedf2979cb9726.gif"/>
          <p:cNvPicPr>
            <a:picLocks noChangeAspect="1"/>
          </p:cNvPicPr>
          <p:nvPr/>
        </p:nvPicPr>
        <p:blipFill>
          <a:blip r:embed="rId3" cstate="print">
            <a:lum bright="-6000" contrast="30000"/>
          </a:blip>
          <a:srcRect/>
          <a:stretch>
            <a:fillRect/>
          </a:stretch>
        </p:blipFill>
        <p:spPr bwMode="auto">
          <a:xfrm>
            <a:off x="2916238" y="3429000"/>
            <a:ext cx="1295400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3" name="Рисунок 3" descr="5199be0eceb6c4b730aedf2979cb9726.gif"/>
          <p:cNvPicPr>
            <a:picLocks noChangeAspect="1"/>
          </p:cNvPicPr>
          <p:nvPr/>
        </p:nvPicPr>
        <p:blipFill>
          <a:blip r:embed="rId3" cstate="print">
            <a:lum bright="-6000" contrast="30000"/>
          </a:blip>
          <a:srcRect/>
          <a:stretch>
            <a:fillRect/>
          </a:stretch>
        </p:blipFill>
        <p:spPr bwMode="auto">
          <a:xfrm>
            <a:off x="8496300" y="4221163"/>
            <a:ext cx="647700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4" name="Рисунок 3" descr="5199be0eceb6c4b730aedf2979cb9726.gif"/>
          <p:cNvPicPr>
            <a:picLocks noChangeAspect="1"/>
          </p:cNvPicPr>
          <p:nvPr/>
        </p:nvPicPr>
        <p:blipFill>
          <a:blip r:embed="rId3" cstate="print">
            <a:lum bright="-12000" contrast="30000"/>
          </a:blip>
          <a:srcRect/>
          <a:stretch>
            <a:fillRect/>
          </a:stretch>
        </p:blipFill>
        <p:spPr bwMode="auto">
          <a:xfrm>
            <a:off x="323850" y="5516563"/>
            <a:ext cx="935038" cy="60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4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3" name="Рисунок 1"/>
          <p:cNvPicPr>
            <a:picLocks noChangeAspect="1" noChangeArrowheads="1"/>
          </p:cNvPicPr>
          <p:nvPr/>
        </p:nvPicPr>
        <p:blipFill>
          <a:blip r:embed="rId2" cstate="print"/>
          <a:srcRect l="11272" t="2519" r="12846" b="1835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 descr="Смайлики Музыка и Танцы"/>
          <p:cNvPicPr>
            <a:picLocks noChangeAspect="1" noChangeArrowheads="1" noCrop="1"/>
          </p:cNvPicPr>
          <p:nvPr/>
        </p:nvPicPr>
        <p:blipFill>
          <a:blip r:embed="rId3" cstate="print">
            <a:lum contrast="12000"/>
          </a:blip>
          <a:srcRect/>
          <a:stretch>
            <a:fillRect/>
          </a:stretch>
        </p:blipFill>
        <p:spPr bwMode="auto">
          <a:xfrm>
            <a:off x="2195513" y="4508500"/>
            <a:ext cx="6337300" cy="89217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6" name="Рисунок 1"/>
          <p:cNvPicPr>
            <a:picLocks noChangeAspect="1" noChangeArrowheads="1"/>
          </p:cNvPicPr>
          <p:nvPr/>
        </p:nvPicPr>
        <p:blipFill>
          <a:blip r:embed="rId2" cstate="print"/>
          <a:srcRect l="11272" t="2519" r="12846" b="1835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 descr="19a86fcc9ac7202e0def86fb4697d1c1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375" y="2852738"/>
            <a:ext cx="4392613" cy="3182937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6" name="Рисунок 1"/>
          <p:cNvPicPr>
            <a:picLocks noChangeAspect="1" noChangeArrowheads="1"/>
          </p:cNvPicPr>
          <p:nvPr/>
        </p:nvPicPr>
        <p:blipFill>
          <a:blip r:embed="rId2" cstate="print"/>
          <a:srcRect l="11272" t="2519" r="12846" b="1835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Рисунок 2" descr="ba6b776fd0672816f06821773ef40d94.gif"/>
          <p:cNvPicPr>
            <a:picLocks noChangeAspect="1"/>
          </p:cNvPicPr>
          <p:nvPr/>
        </p:nvPicPr>
        <p:blipFill>
          <a:blip r:embed="rId3" cstate="print">
            <a:lum contrast="6000"/>
          </a:blip>
          <a:srcRect/>
          <a:stretch>
            <a:fillRect/>
          </a:stretch>
        </p:blipFill>
        <p:spPr bwMode="auto">
          <a:xfrm>
            <a:off x="1547813" y="4005263"/>
            <a:ext cx="2305050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Рисунок 2" descr="ba6b776fd0672816f06821773ef40d94.gif"/>
          <p:cNvPicPr>
            <a:picLocks noChangeAspect="1"/>
          </p:cNvPicPr>
          <p:nvPr/>
        </p:nvPicPr>
        <p:blipFill>
          <a:blip r:embed="rId3" cstate="print">
            <a:lum contrast="6000"/>
          </a:blip>
          <a:srcRect/>
          <a:stretch>
            <a:fillRect/>
          </a:stretch>
        </p:blipFill>
        <p:spPr bwMode="auto">
          <a:xfrm>
            <a:off x="3851275" y="4005263"/>
            <a:ext cx="2305050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4" name="Рисунок 2" descr="ba6b776fd0672816f06821773ef40d94.gif"/>
          <p:cNvPicPr>
            <a:picLocks noChangeAspect="1"/>
          </p:cNvPicPr>
          <p:nvPr/>
        </p:nvPicPr>
        <p:blipFill>
          <a:blip r:embed="rId3" cstate="print">
            <a:lum contrast="12000"/>
          </a:blip>
          <a:srcRect/>
          <a:stretch>
            <a:fillRect/>
          </a:stretch>
        </p:blipFill>
        <p:spPr bwMode="auto">
          <a:xfrm>
            <a:off x="6227763" y="4005263"/>
            <a:ext cx="2305050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9" name="Рисунок 1"/>
          <p:cNvPicPr>
            <a:picLocks noChangeAspect="1" noChangeArrowheads="1"/>
          </p:cNvPicPr>
          <p:nvPr/>
        </p:nvPicPr>
        <p:blipFill>
          <a:blip r:embed="rId2" cstate="print"/>
          <a:srcRect l="11272" t="2519" r="12846" b="1835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4" descr=", бесплатные Смайлики">
            <a:hlinkClick r:id="rId3" tooltip="Смайлики Смайлики анимированные"/>
          </p:cNvPr>
          <p:cNvPicPr>
            <a:picLocks noChangeAspect="1" noChangeArrowheads="1" noCrop="1"/>
          </p:cNvPicPr>
          <p:nvPr/>
        </p:nvPicPr>
        <p:blipFill>
          <a:blip r:embed="rId4" cstate="print">
            <a:lum bright="-6000" contrast="6000"/>
          </a:blip>
          <a:srcRect/>
          <a:stretch>
            <a:fillRect/>
          </a:stretch>
        </p:blipFill>
        <p:spPr bwMode="auto">
          <a:xfrm>
            <a:off x="5148263" y="4797425"/>
            <a:ext cx="2520950" cy="1423988"/>
          </a:xfrm>
          <a:prstGeom prst="rect">
            <a:avLst/>
          </a:prstGeom>
          <a:noFill/>
        </p:spPr>
      </p:pic>
      <p:pic>
        <p:nvPicPr>
          <p:cNvPr id="28677" name="Picture 5" descr=", бесплатные Смайлики">
            <a:hlinkClick r:id="rId3" tooltip="Смайлики Смайлики анимированные"/>
          </p:cNvPr>
          <p:cNvPicPr>
            <a:picLocks noChangeAspect="1" noChangeArrowheads="1" noCrop="1"/>
          </p:cNvPicPr>
          <p:nvPr/>
        </p:nvPicPr>
        <p:blipFill>
          <a:blip r:embed="rId4" cstate="print">
            <a:lum contrast="12000"/>
          </a:blip>
          <a:srcRect/>
          <a:stretch>
            <a:fillRect/>
          </a:stretch>
        </p:blipFill>
        <p:spPr bwMode="auto">
          <a:xfrm>
            <a:off x="1116013" y="2276475"/>
            <a:ext cx="2089150" cy="1179513"/>
          </a:xfrm>
          <a:prstGeom prst="rect">
            <a:avLst/>
          </a:prstGeom>
          <a:noFill/>
        </p:spPr>
      </p:pic>
      <p:pic>
        <p:nvPicPr>
          <p:cNvPr id="28680" name="Picture 8" descr=", бесплатные Смайлики">
            <a:hlinkClick r:id="rId3" tooltip="Смайлики Смайлики анимированные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4663" y="3141663"/>
            <a:ext cx="863600" cy="488950"/>
          </a:xfrm>
          <a:prstGeom prst="rect">
            <a:avLst/>
          </a:prstGeom>
          <a:noFill/>
        </p:spPr>
      </p:pic>
      <p:pic>
        <p:nvPicPr>
          <p:cNvPr id="28681" name="Picture 9" descr=", бесплатные Смайлики">
            <a:hlinkClick r:id="rId3" tooltip="Смайлики Смайлики анимированные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625" y="3213100"/>
            <a:ext cx="720725" cy="40798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7643834" y="92867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3803" name="Рисунок 1"/>
          <p:cNvPicPr>
            <a:picLocks noChangeAspect="1" noChangeArrowheads="1"/>
          </p:cNvPicPr>
          <p:nvPr/>
        </p:nvPicPr>
        <p:blipFill>
          <a:blip r:embed="rId2" cstate="print"/>
          <a:srcRect l="11272" t="2519" r="12846" b="1835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Рисунок 10" descr="60fdb0e9131bfda8c07f85c8553d5f11.gif"/>
          <p:cNvPicPr>
            <a:picLocks noChangeAspect="1"/>
          </p:cNvPicPr>
          <p:nvPr/>
        </p:nvPicPr>
        <p:blipFill>
          <a:blip r:embed="rId3" cstate="print">
            <a:lum bright="-6000"/>
          </a:blip>
          <a:srcRect/>
          <a:stretch>
            <a:fillRect/>
          </a:stretch>
        </p:blipFill>
        <p:spPr bwMode="auto">
          <a:xfrm>
            <a:off x="0" y="3860800"/>
            <a:ext cx="1439863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Рисунок 10" descr="60fdb0e9131bfda8c07f85c8553d5f11.gif"/>
          <p:cNvPicPr>
            <a:picLocks noChangeAspect="1"/>
          </p:cNvPicPr>
          <p:nvPr/>
        </p:nvPicPr>
        <p:blipFill>
          <a:blip r:embed="rId3" cstate="print">
            <a:lum contrast="12000"/>
          </a:blip>
          <a:srcRect/>
          <a:stretch>
            <a:fillRect/>
          </a:stretch>
        </p:blipFill>
        <p:spPr bwMode="auto">
          <a:xfrm>
            <a:off x="4716463" y="3716338"/>
            <a:ext cx="2376487" cy="210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0" name="Рисунок 10" descr="60fdb0e9131bfda8c07f85c8553d5f11.gif"/>
          <p:cNvPicPr>
            <a:picLocks noChangeAspect="1"/>
          </p:cNvPicPr>
          <p:nvPr/>
        </p:nvPicPr>
        <p:blipFill>
          <a:blip r:embed="rId3" cstate="print">
            <a:lum bright="-6000"/>
          </a:blip>
          <a:srcRect/>
          <a:stretch>
            <a:fillRect/>
          </a:stretch>
        </p:blipFill>
        <p:spPr bwMode="auto">
          <a:xfrm>
            <a:off x="1331913" y="3644900"/>
            <a:ext cx="2016125" cy="178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1" name="Рисунок 10" descr="60fdb0e9131bfda8c07f85c8553d5f11.gif"/>
          <p:cNvPicPr>
            <a:picLocks noChangeAspect="1"/>
          </p:cNvPicPr>
          <p:nvPr/>
        </p:nvPicPr>
        <p:blipFill>
          <a:blip r:embed="rId3" cstate="print">
            <a:lum contrast="12000"/>
          </a:blip>
          <a:srcRect/>
          <a:stretch>
            <a:fillRect/>
          </a:stretch>
        </p:blipFill>
        <p:spPr bwMode="auto">
          <a:xfrm>
            <a:off x="3132138" y="3933825"/>
            <a:ext cx="1800225" cy="159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4" name="Рисунок 10" descr="60fdb0e9131bfda8c07f85c8553d5f11.gif"/>
          <p:cNvPicPr>
            <a:picLocks noChangeAspect="1"/>
          </p:cNvPicPr>
          <p:nvPr/>
        </p:nvPicPr>
        <p:blipFill>
          <a:blip r:embed="rId3" cstate="print">
            <a:lum bright="-6000"/>
          </a:blip>
          <a:srcRect/>
          <a:stretch>
            <a:fillRect/>
          </a:stretch>
        </p:blipFill>
        <p:spPr bwMode="auto">
          <a:xfrm>
            <a:off x="6948488" y="4797425"/>
            <a:ext cx="719137" cy="63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5" name="Рисунок 10" descr="60fdb0e9131bfda8c07f85c8553d5f11.gif"/>
          <p:cNvPicPr>
            <a:picLocks noChangeAspect="1"/>
          </p:cNvPicPr>
          <p:nvPr/>
        </p:nvPicPr>
        <p:blipFill>
          <a:blip r:embed="rId3" cstate="print">
            <a:lum bright="-6000"/>
          </a:blip>
          <a:srcRect/>
          <a:stretch>
            <a:fillRect/>
          </a:stretch>
        </p:blipFill>
        <p:spPr bwMode="auto">
          <a:xfrm>
            <a:off x="7524750" y="4365625"/>
            <a:ext cx="1439863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071677"/>
            <a:ext cx="8686800" cy="4008447"/>
          </a:xfrm>
        </p:spPr>
        <p:txBody>
          <a:bodyPr/>
          <a:lstStyle/>
          <a:p>
            <a:pPr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Русский народ – мудрый народ. Много пословиц о дружбе сложили русские люди.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214422"/>
            <a:ext cx="35004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Нет друга – ищи, 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29058" y="1214422"/>
            <a:ext cx="35263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 нашёл – береги. 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857364"/>
            <a:ext cx="38962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Старый друг лучше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29124" y="1857364"/>
            <a:ext cx="23950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новых двух.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2500306"/>
            <a:ext cx="38852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имей сто рублей,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29124" y="2500306"/>
            <a:ext cx="35418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 имей сто друзей.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2910" y="3143248"/>
            <a:ext cx="29695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Дружбу помни,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643306" y="3143248"/>
            <a:ext cx="28584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 зло забывай.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0034" y="3857628"/>
            <a:ext cx="78091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Нет лучше дружка, чем родная матушка.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4" descr="C:\Documents and Settings\Ира\Рабочий стол\для ролика\логотип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4714884"/>
            <a:ext cx="2182078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 txBox="1">
            <a:spLocks noRot="1" noChangeArrowheads="1"/>
          </p:cNvSpPr>
          <p:nvPr/>
        </p:nvSpPr>
        <p:spPr>
          <a:xfrm>
            <a:off x="642910" y="2000240"/>
            <a:ext cx="8202640" cy="409576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Дружба – близкие отношения , основанные на взаимном доверии , привязанности , общности интересов. («Толковый словарь» С.Ожегов)</a:t>
            </a:r>
          </a:p>
        </p:txBody>
      </p:sp>
      <p:pic>
        <p:nvPicPr>
          <p:cNvPr id="4" name="Picture 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428604"/>
            <a:ext cx="1928812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5017" y="1214422"/>
            <a:ext cx="8393965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v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Помогай другу в беде.</a:t>
            </a:r>
          </a:p>
          <a:p>
            <a:pPr lvl="0">
              <a:buFont typeface="Wingdings" pitchFamily="2" charset="2"/>
              <a:buChar char="v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Умей с другом разделить радость.</a:t>
            </a:r>
          </a:p>
          <a:p>
            <a:pPr lvl="0">
              <a:buFont typeface="Wingdings" pitchFamily="2" charset="2"/>
              <a:buChar char="v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 смейся над недостатками друга.</a:t>
            </a:r>
          </a:p>
          <a:p>
            <a:pPr lvl="0">
              <a:buFont typeface="Wingdings" pitchFamily="2" charset="2"/>
              <a:buChar char="v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Останови друга, если он делает что-то плохое.</a:t>
            </a:r>
          </a:p>
          <a:p>
            <a:pPr lvl="0">
              <a:buFont typeface="Wingdings" pitchFamily="2" charset="2"/>
              <a:buChar char="v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Умей принять помощь, совет.</a:t>
            </a:r>
          </a:p>
          <a:p>
            <a:pPr lvl="0">
              <a:buFont typeface="Wingdings" pitchFamily="2" charset="2"/>
              <a:buChar char="v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 обманывай друга.</a:t>
            </a:r>
          </a:p>
          <a:p>
            <a:pPr lvl="0">
              <a:buFont typeface="Wingdings" pitchFamily="2" charset="2"/>
              <a:buChar char="v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 предавай друга.</a:t>
            </a:r>
          </a:p>
          <a:p>
            <a:pPr lvl="0">
              <a:buFont typeface="Wingdings" pitchFamily="2" charset="2"/>
              <a:buChar char="v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Относись к другу как к себе.</a:t>
            </a:r>
          </a:p>
          <a:p>
            <a:pPr lvl="0">
              <a:buFont typeface="Wingdings" pitchFamily="2" charset="2"/>
              <a:buChar char="v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Умей признавать свои ошибки.</a:t>
            </a:r>
          </a:p>
          <a:p>
            <a:pPr lvl="0">
              <a:buFont typeface="Wingdings" pitchFamily="2" charset="2"/>
              <a:buChar char="v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Всегда выполняй свои обещания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 l="9654" r="13110" b="6227"/>
          <a:stretch>
            <a:fillRect/>
          </a:stretch>
        </p:blipFill>
        <p:spPr bwMode="auto">
          <a:xfrm>
            <a:off x="6804248" y="4149080"/>
            <a:ext cx="2135722" cy="2424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173747" y="428604"/>
            <a:ext cx="47965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Garamond" pitchFamily="18" charset="0"/>
              </a:rPr>
              <a:t>ПРАВИЛА ДРУЖБЫ</a:t>
            </a:r>
            <a:endParaRPr lang="ru-RU" sz="3600" b="1" dirty="0">
              <a:solidFill>
                <a:srgbClr val="C00000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Мама\Мои документы\Мои рисунки\картинки школы\1sentabr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358082" y="6429396"/>
            <a:ext cx="178591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5" name="Детский хор — Дружба крепкая не сломается (www.mixmuz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500562" y="3429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247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50" y="0"/>
            <a:ext cx="5267325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" y="3357563"/>
            <a:ext cx="4857750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00034" y="857232"/>
            <a:ext cx="2857520" cy="1143008"/>
          </a:xfrm>
          <a:prstGeom prst="rect">
            <a:avLst/>
          </a:prstGeom>
          <a:noFill/>
        </p:spPr>
        <p:txBody>
          <a:bodyPr wrap="none">
            <a:prstTxWarp prst="textChevronInverted">
              <a:avLst/>
            </a:prstTxWarp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Всем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301280" y="4143380"/>
            <a:ext cx="3842720" cy="923330"/>
          </a:xfrm>
          <a:prstGeom prst="rect">
            <a:avLst/>
          </a:prstGeom>
          <a:noFill/>
        </p:spPr>
        <p:txBody>
          <a:bodyPr wrap="none">
            <a:prstTxWarp prst="textStop">
              <a:avLst/>
            </a:prstTxWarp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Спасибо!!!</a:t>
            </a:r>
          </a:p>
        </p:txBody>
      </p:sp>
    </p:spTree>
  </p:cSld>
  <p:clrMapOvr>
    <a:masterClrMapping/>
  </p:clrMapOvr>
  <p:transition>
    <p:circl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9" name="Line 23"/>
          <p:cNvSpPr>
            <a:spLocks noChangeShapeType="1"/>
          </p:cNvSpPr>
          <p:nvPr/>
        </p:nvSpPr>
        <p:spPr bwMode="auto">
          <a:xfrm flipH="1" flipV="1">
            <a:off x="2590800" y="2819400"/>
            <a:ext cx="25908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4120" name="Line 24"/>
          <p:cNvSpPr>
            <a:spLocks noChangeShapeType="1"/>
          </p:cNvSpPr>
          <p:nvPr/>
        </p:nvSpPr>
        <p:spPr bwMode="auto">
          <a:xfrm flipH="1" flipV="1">
            <a:off x="2514600" y="2971800"/>
            <a:ext cx="2438400" cy="228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 dirty="0"/>
          </a:p>
        </p:txBody>
      </p:sp>
      <p:pic>
        <p:nvPicPr>
          <p:cNvPr id="4100" name="Picture 2" descr="C:\Documents and Settings\Ира\Рабочий стол\Классный час\4505bb4f206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04800"/>
            <a:ext cx="3457575" cy="375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6" name="WordArt 10"/>
          <p:cNvSpPr>
            <a:spLocks noChangeArrowheads="1" noChangeShapeType="1" noTextEdit="1"/>
          </p:cNvSpPr>
          <p:nvPr/>
        </p:nvSpPr>
        <p:spPr bwMode="auto">
          <a:xfrm>
            <a:off x="2438400" y="381000"/>
            <a:ext cx="6477000" cy="1447800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41097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CC0066"/>
                  </a:solidFill>
                  <a:round/>
                  <a:headEnd/>
                  <a:tailEnd/>
                </a:ln>
                <a:solidFill>
                  <a:srgbClr val="CC6600"/>
                </a:solidFill>
                <a:latin typeface="Arial"/>
                <a:cs typeface="Arial"/>
              </a:rPr>
              <a:t>НАСТОЯЩИЙ ДРУГ -</a:t>
            </a:r>
          </a:p>
        </p:txBody>
      </p:sp>
      <p:sp>
        <p:nvSpPr>
          <p:cNvPr id="4107" name="WordArt 11"/>
          <p:cNvSpPr>
            <a:spLocks noChangeArrowheads="1" noChangeShapeType="1" noTextEdit="1"/>
          </p:cNvSpPr>
          <p:nvPr/>
        </p:nvSpPr>
        <p:spPr bwMode="auto">
          <a:xfrm>
            <a:off x="3929058" y="1285860"/>
            <a:ext cx="27432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latin typeface="Arial"/>
                <a:cs typeface="Arial"/>
              </a:rPr>
              <a:t>скромный</a:t>
            </a:r>
          </a:p>
        </p:txBody>
      </p:sp>
      <p:sp>
        <p:nvSpPr>
          <p:cNvPr id="4108" name="WordArt 12"/>
          <p:cNvSpPr>
            <a:spLocks noChangeArrowheads="1" noChangeShapeType="1" noTextEdit="1"/>
          </p:cNvSpPr>
          <p:nvPr/>
        </p:nvSpPr>
        <p:spPr bwMode="auto">
          <a:xfrm>
            <a:off x="2971800" y="3352800"/>
            <a:ext cx="50292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latin typeface="Arial"/>
                <a:cs typeface="Arial"/>
              </a:rPr>
              <a:t>доброжелательный</a:t>
            </a:r>
          </a:p>
        </p:txBody>
      </p:sp>
      <p:sp>
        <p:nvSpPr>
          <p:cNvPr id="4109" name="WordArt 13"/>
          <p:cNvSpPr>
            <a:spLocks noChangeArrowheads="1" noChangeShapeType="1" noTextEdit="1"/>
          </p:cNvSpPr>
          <p:nvPr/>
        </p:nvSpPr>
        <p:spPr bwMode="auto">
          <a:xfrm>
            <a:off x="5334000" y="4191000"/>
            <a:ext cx="3433763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latin typeface="Arial"/>
                <a:cs typeface="Arial"/>
              </a:rPr>
              <a:t>общительный</a:t>
            </a:r>
          </a:p>
        </p:txBody>
      </p:sp>
      <p:sp>
        <p:nvSpPr>
          <p:cNvPr id="4110" name="WordArt 14"/>
          <p:cNvSpPr>
            <a:spLocks noChangeArrowheads="1" noChangeShapeType="1" noTextEdit="1"/>
          </p:cNvSpPr>
          <p:nvPr/>
        </p:nvSpPr>
        <p:spPr bwMode="auto">
          <a:xfrm>
            <a:off x="5181600" y="5029200"/>
            <a:ext cx="33528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latin typeface="Arial"/>
                <a:cs typeface="Arial"/>
              </a:rPr>
              <a:t>отзывчивый</a:t>
            </a:r>
          </a:p>
        </p:txBody>
      </p:sp>
      <p:sp>
        <p:nvSpPr>
          <p:cNvPr id="4111" name="WordArt 15"/>
          <p:cNvSpPr>
            <a:spLocks noChangeArrowheads="1" noChangeShapeType="1" noTextEdit="1"/>
          </p:cNvSpPr>
          <p:nvPr/>
        </p:nvSpPr>
        <p:spPr bwMode="auto">
          <a:xfrm>
            <a:off x="5334000" y="2514600"/>
            <a:ext cx="3433763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latin typeface="Arial"/>
                <a:cs typeface="Arial"/>
              </a:rPr>
              <a:t>завистливый</a:t>
            </a:r>
          </a:p>
        </p:txBody>
      </p:sp>
      <p:sp>
        <p:nvSpPr>
          <p:cNvPr id="4112" name="WordArt 16"/>
          <p:cNvSpPr>
            <a:spLocks noChangeArrowheads="1" noChangeShapeType="1" noTextEdit="1"/>
          </p:cNvSpPr>
          <p:nvPr/>
        </p:nvSpPr>
        <p:spPr bwMode="auto">
          <a:xfrm>
            <a:off x="304800" y="4267200"/>
            <a:ext cx="3433763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latin typeface="Arial"/>
                <a:cs typeface="Arial"/>
              </a:rPr>
              <a:t>равнодушный</a:t>
            </a:r>
          </a:p>
        </p:txBody>
      </p:sp>
      <p:sp>
        <p:nvSpPr>
          <p:cNvPr id="4113" name="WordArt 17"/>
          <p:cNvSpPr>
            <a:spLocks noChangeArrowheads="1" noChangeShapeType="1" noTextEdit="1"/>
          </p:cNvSpPr>
          <p:nvPr/>
        </p:nvSpPr>
        <p:spPr bwMode="auto">
          <a:xfrm>
            <a:off x="685800" y="5029200"/>
            <a:ext cx="32766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latin typeface="Arial"/>
                <a:cs typeface="Arial"/>
              </a:rPr>
              <a:t>хвастливый</a:t>
            </a:r>
          </a:p>
        </p:txBody>
      </p:sp>
      <p:sp>
        <p:nvSpPr>
          <p:cNvPr id="4114" name="WordArt 18"/>
          <p:cNvSpPr>
            <a:spLocks noChangeArrowheads="1" noChangeShapeType="1" noTextEdit="1"/>
          </p:cNvSpPr>
          <p:nvPr/>
        </p:nvSpPr>
        <p:spPr bwMode="auto">
          <a:xfrm>
            <a:off x="2895600" y="2514600"/>
            <a:ext cx="13716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latin typeface="Arial"/>
                <a:cs typeface="Arial"/>
              </a:rPr>
              <a:t>злой</a:t>
            </a:r>
          </a:p>
        </p:txBody>
      </p:sp>
      <p:sp>
        <p:nvSpPr>
          <p:cNvPr id="4115" name="WordArt 19"/>
          <p:cNvSpPr>
            <a:spLocks noChangeArrowheads="1" noChangeShapeType="1" noTextEdit="1"/>
          </p:cNvSpPr>
          <p:nvPr/>
        </p:nvSpPr>
        <p:spPr bwMode="auto">
          <a:xfrm>
            <a:off x="714348" y="6000768"/>
            <a:ext cx="19812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latin typeface="Arial"/>
                <a:cs typeface="Arial"/>
              </a:rPr>
              <a:t>добрый</a:t>
            </a:r>
          </a:p>
        </p:txBody>
      </p:sp>
      <p:sp>
        <p:nvSpPr>
          <p:cNvPr id="4116" name="WordArt 20"/>
          <p:cNvSpPr>
            <a:spLocks noChangeArrowheads="1" noChangeShapeType="1" noTextEdit="1"/>
          </p:cNvSpPr>
          <p:nvPr/>
        </p:nvSpPr>
        <p:spPr bwMode="auto">
          <a:xfrm>
            <a:off x="6357950" y="5929330"/>
            <a:ext cx="2209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latin typeface="Arial"/>
                <a:cs typeface="Arial"/>
              </a:rPr>
              <a:t>жадный</a:t>
            </a:r>
          </a:p>
        </p:txBody>
      </p:sp>
      <p:sp>
        <p:nvSpPr>
          <p:cNvPr id="4117" name="Line 21"/>
          <p:cNvSpPr>
            <a:spLocks noChangeShapeType="1"/>
          </p:cNvSpPr>
          <p:nvPr/>
        </p:nvSpPr>
        <p:spPr bwMode="auto">
          <a:xfrm flipH="1">
            <a:off x="2743200" y="1905000"/>
            <a:ext cx="1219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4118" name="Line 22"/>
          <p:cNvSpPr>
            <a:spLocks noChangeShapeType="1"/>
          </p:cNvSpPr>
          <p:nvPr/>
        </p:nvSpPr>
        <p:spPr bwMode="auto">
          <a:xfrm flipH="1" flipV="1">
            <a:off x="2362200" y="3048000"/>
            <a:ext cx="5334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4121" name="Line 25"/>
          <p:cNvSpPr>
            <a:spLocks noChangeShapeType="1"/>
          </p:cNvSpPr>
          <p:nvPr/>
        </p:nvSpPr>
        <p:spPr bwMode="auto">
          <a:xfrm flipV="1">
            <a:off x="1752600" y="3810000"/>
            <a:ext cx="304800" cy="2362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21" name="WordArt 20"/>
          <p:cNvSpPr>
            <a:spLocks noChangeArrowheads="1" noChangeShapeType="1" noTextEdit="1"/>
          </p:cNvSpPr>
          <p:nvPr/>
        </p:nvSpPr>
        <p:spPr bwMode="auto">
          <a:xfrm>
            <a:off x="3036083" y="5929330"/>
            <a:ext cx="3071834" cy="4524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latin typeface="Arial"/>
                <a:cs typeface="Arial"/>
              </a:rPr>
              <a:t>эгоистичный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folHlink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2000"/>
                                        <p:tgtEl>
                                          <p:spTgt spid="4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2000"/>
                                        <p:tgtEl>
                                          <p:spTgt spid="4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2000"/>
                                        <p:tgtEl>
                                          <p:spTgt spid="4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2000"/>
                                        <p:tgtEl>
                                          <p:spTgt spid="4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2000"/>
                                        <p:tgtEl>
                                          <p:spTgt spid="4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9" grpId="0" animBg="1"/>
      <p:bldP spid="4120" grpId="0" animBg="1"/>
      <p:bldP spid="4111" grpId="0" animBg="1"/>
      <p:bldP spid="4112" grpId="0" animBg="1"/>
      <p:bldP spid="4113" grpId="0" animBg="1"/>
      <p:bldP spid="4114" grpId="0" animBg="1"/>
      <p:bldP spid="4116" grpId="0" animBg="1"/>
      <p:bldP spid="4117" grpId="0" animBg="1"/>
      <p:bldP spid="4118" grpId="0" animBg="1"/>
      <p:bldP spid="4121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Мама\Мои документы\фоны презентац\fuzz_aqu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71472" y="1758537"/>
            <a:ext cx="800105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r>
              <a:rPr lang="ru-RU" sz="4000" dirty="0">
                <a:solidFill>
                  <a:srgbClr val="000000"/>
                </a:solidFill>
                <a:latin typeface="Garamond" pitchFamily="18" charset="0"/>
                <a:cs typeface="Times New Roman" pitchFamily="18" charset="0"/>
              </a:rPr>
              <a:t>1. Забавные </a:t>
            </a:r>
            <a:r>
              <a:rPr lang="ru-RU" sz="4000" dirty="0" err="1">
                <a:solidFill>
                  <a:srgbClr val="000000"/>
                </a:solidFill>
                <a:latin typeface="Garamond" pitchFamily="18" charset="0"/>
                <a:cs typeface="Times New Roman" pitchFamily="18" charset="0"/>
              </a:rPr>
              <a:t>бурундучки</a:t>
            </a:r>
            <a:r>
              <a:rPr lang="ru-RU" sz="4000" dirty="0">
                <a:solidFill>
                  <a:srgbClr val="000000"/>
                </a:solidFill>
                <a:latin typeface="Garamond" pitchFamily="18" charset="0"/>
                <a:cs typeface="Times New Roman" pitchFamily="18" charset="0"/>
              </a:rPr>
              <a:t> Чип и ... </a:t>
            </a:r>
            <a:endParaRPr lang="ru-RU" sz="4000" dirty="0">
              <a:latin typeface="Garamond" pitchFamily="18" charset="0"/>
            </a:endParaRPr>
          </a:p>
          <a:p>
            <a:pPr eaLnBrk="0" hangingPunct="0"/>
            <a:r>
              <a:rPr lang="ru-RU" sz="4000" dirty="0">
                <a:solidFill>
                  <a:srgbClr val="000000"/>
                </a:solidFill>
                <a:latin typeface="Garamond" pitchFamily="18" charset="0"/>
                <a:cs typeface="Times New Roman" pitchFamily="18" charset="0"/>
              </a:rPr>
              <a:t>2. Добрая Белоснежка и ... </a:t>
            </a:r>
            <a:endParaRPr lang="ru-RU" sz="4000" dirty="0">
              <a:latin typeface="Garamond" pitchFamily="18" charset="0"/>
            </a:endParaRPr>
          </a:p>
          <a:p>
            <a:pPr eaLnBrk="0" hangingPunct="0"/>
            <a:r>
              <a:rPr lang="ru-RU" sz="4000" dirty="0">
                <a:solidFill>
                  <a:srgbClr val="000000"/>
                </a:solidFill>
                <a:latin typeface="Garamond" pitchFamily="18" charset="0"/>
                <a:cs typeface="Times New Roman" pitchFamily="18" charset="0"/>
              </a:rPr>
              <a:t>3. Забавный </a:t>
            </a:r>
            <a:r>
              <a:rPr lang="ru-RU" sz="4000" dirty="0" smtClean="0">
                <a:solidFill>
                  <a:srgbClr val="000000"/>
                </a:solidFill>
                <a:latin typeface="Garamond" pitchFamily="18" charset="0"/>
                <a:cs typeface="Times New Roman" pitchFamily="18" charset="0"/>
              </a:rPr>
              <a:t>мишка </a:t>
            </a:r>
            <a:r>
              <a:rPr lang="ru-RU" sz="4000" dirty="0" err="1" smtClean="0">
                <a:solidFill>
                  <a:srgbClr val="000000"/>
                </a:solidFill>
                <a:latin typeface="Garamond" pitchFamily="18" charset="0"/>
                <a:cs typeface="Times New Roman" pitchFamily="18" charset="0"/>
              </a:rPr>
              <a:t>Винни</a:t>
            </a:r>
            <a:r>
              <a:rPr lang="ru-RU" sz="4000" dirty="0" smtClean="0">
                <a:solidFill>
                  <a:srgbClr val="000000"/>
                </a:solidFill>
                <a:latin typeface="Garamond" pitchFamily="18" charset="0"/>
                <a:cs typeface="Times New Roman" pitchFamily="18" charset="0"/>
              </a:rPr>
              <a:t> </a:t>
            </a:r>
            <a:r>
              <a:rPr lang="ru-RU" sz="4000" dirty="0">
                <a:solidFill>
                  <a:srgbClr val="000000"/>
                </a:solidFill>
                <a:latin typeface="Garamond" pitchFamily="18" charset="0"/>
                <a:cs typeface="Times New Roman" pitchFamily="18" charset="0"/>
              </a:rPr>
              <a:t>Пух и ... </a:t>
            </a:r>
            <a:endParaRPr lang="ru-RU" sz="4000" dirty="0">
              <a:latin typeface="Garamond" pitchFamily="18" charset="0"/>
            </a:endParaRPr>
          </a:p>
          <a:p>
            <a:pPr eaLnBrk="0" hangingPunct="0"/>
            <a:r>
              <a:rPr lang="ru-RU" sz="4000" dirty="0">
                <a:solidFill>
                  <a:srgbClr val="000000"/>
                </a:solidFill>
                <a:latin typeface="Garamond" pitchFamily="18" charset="0"/>
                <a:cs typeface="Times New Roman" pitchFamily="18" charset="0"/>
              </a:rPr>
              <a:t>4. Добрый Малыш и ... </a:t>
            </a:r>
            <a:endParaRPr lang="ru-RU" sz="4000" dirty="0">
              <a:latin typeface="Garamond" pitchFamily="18" charset="0"/>
            </a:endParaRPr>
          </a:p>
          <a:p>
            <a:pPr eaLnBrk="0" hangingPunct="0"/>
            <a:r>
              <a:rPr lang="ru-RU" sz="4000" dirty="0">
                <a:solidFill>
                  <a:srgbClr val="000000"/>
                </a:solidFill>
                <a:latin typeface="Garamond" pitchFamily="18" charset="0"/>
                <a:cs typeface="Times New Roman" pitchFamily="18" charset="0"/>
              </a:rPr>
              <a:t>5. Доверчивый Буратино и </a:t>
            </a:r>
            <a:r>
              <a:rPr lang="ru-RU" sz="4000" dirty="0">
                <a:solidFill>
                  <a:srgbClr val="00005A"/>
                </a:solidFill>
                <a:latin typeface="Garamond" pitchFamily="18" charset="0"/>
                <a:cs typeface="Times New Roman" pitchFamily="18" charset="0"/>
              </a:rPr>
              <a:t>.</a:t>
            </a:r>
            <a:r>
              <a:rPr lang="ru-RU" sz="4000" dirty="0">
                <a:solidFill>
                  <a:srgbClr val="000000"/>
                </a:solidFill>
                <a:latin typeface="Garamond" pitchFamily="18" charset="0"/>
                <a:cs typeface="Times New Roman" pitchFamily="18" charset="0"/>
              </a:rPr>
              <a:t>.</a:t>
            </a:r>
            <a:r>
              <a:rPr lang="ru-RU" sz="4000" dirty="0">
                <a:solidFill>
                  <a:srgbClr val="00005A"/>
                </a:solidFill>
                <a:latin typeface="Garamond" pitchFamily="18" charset="0"/>
                <a:cs typeface="Times New Roman" pitchFamily="18" charset="0"/>
              </a:rPr>
              <a:t>. </a:t>
            </a:r>
            <a:endParaRPr lang="ru-RU" sz="4000" dirty="0">
              <a:latin typeface="Garamond" pitchFamily="18" charset="0"/>
            </a:endParaRPr>
          </a:p>
          <a:p>
            <a:pPr eaLnBrk="0" hangingPunct="0"/>
            <a:r>
              <a:rPr lang="ru-RU" sz="4000" dirty="0">
                <a:solidFill>
                  <a:srgbClr val="000000"/>
                </a:solidFill>
                <a:latin typeface="Garamond" pitchFamily="18" charset="0"/>
                <a:cs typeface="Times New Roman" pitchFamily="18" charset="0"/>
              </a:rPr>
              <a:t>6. Зеленый крокодил Гена и .</a:t>
            </a:r>
            <a:r>
              <a:rPr lang="ru-RU" sz="4000" i="1" dirty="0">
                <a:solidFill>
                  <a:srgbClr val="000000"/>
                </a:solidFill>
                <a:latin typeface="Garamond" pitchFamily="18" charset="0"/>
                <a:cs typeface="Times New Roman" pitchFamily="18" charset="0"/>
              </a:rPr>
              <a:t>.. </a:t>
            </a:r>
            <a:endParaRPr lang="ru-RU" sz="4000" i="1" dirty="0" smtClean="0">
              <a:solidFill>
                <a:srgbClr val="000000"/>
              </a:solidFill>
              <a:latin typeface="Garamond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642910" y="214290"/>
            <a:ext cx="8272490" cy="1071570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65871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CC0066"/>
                  </a:solidFill>
                  <a:round/>
                  <a:headEnd/>
                  <a:tailEnd/>
                </a:ln>
                <a:solidFill>
                  <a:srgbClr val="F20000"/>
                </a:solidFill>
                <a:latin typeface="Arial"/>
                <a:cs typeface="Arial"/>
              </a:rPr>
              <a:t>Кто с кем дружит?</a:t>
            </a:r>
            <a:endParaRPr lang="ru-RU" sz="3600" b="1" kern="10" dirty="0">
              <a:ln w="9525">
                <a:solidFill>
                  <a:srgbClr val="CC0066"/>
                </a:solidFill>
                <a:round/>
                <a:headEnd/>
                <a:tailEnd/>
              </a:ln>
              <a:solidFill>
                <a:srgbClr val="F20000"/>
              </a:solidFill>
              <a:latin typeface="Arial"/>
              <a:cs typeface="Arial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2636912"/>
            <a:ext cx="1214414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life-stories.ru/users/attach/217586487683136856871027726494104256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0352" y="1196752"/>
            <a:ext cx="857256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journal.art4you.ru/upload/medialibrary/65c/65c7f6e4fc97afa649a5919cda47b140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2204864"/>
            <a:ext cx="1143008" cy="84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m0-tub-ru.yandex.net/i?id=95856478-62-72&amp;n=21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36096" y="3356992"/>
            <a:ext cx="107157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im4-tub-ru.yandex.net/i?id=160787581-50-72&amp;n=21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00192" y="3933056"/>
            <a:ext cx="1143008" cy="852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www.ekazoo.ru/images/thumbs/id4860_w600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36296" y="4293096"/>
            <a:ext cx="107157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8" name="Рисунок 1"/>
          <p:cNvPicPr>
            <a:picLocks noChangeAspect="1" noChangeArrowheads="1"/>
          </p:cNvPicPr>
          <p:nvPr/>
        </p:nvPicPr>
        <p:blipFill>
          <a:blip r:embed="rId3" cstate="print"/>
          <a:srcRect l="11272" t="2519" r="12846" b="1835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8" descr="MOI1"/>
          <p:cNvPicPr>
            <a:picLocks noChangeAspect="1" noChangeArrowheads="1" noCrop="1"/>
          </p:cNvPicPr>
          <p:nvPr/>
        </p:nvPicPr>
        <p:blipFill>
          <a:blip r:embed="rId4" cstate="print">
            <a:lum bright="-6000" contrast="12000"/>
          </a:blip>
          <a:srcRect/>
          <a:stretch>
            <a:fillRect/>
          </a:stretch>
        </p:blipFill>
        <p:spPr bwMode="auto">
          <a:xfrm>
            <a:off x="5364163" y="5013325"/>
            <a:ext cx="2303462" cy="205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7" name="Picture 8" descr="MOI1"/>
          <p:cNvPicPr>
            <a:picLocks noChangeAspect="1" noChangeArrowheads="1" noCrop="1"/>
          </p:cNvPicPr>
          <p:nvPr/>
        </p:nvPicPr>
        <p:blipFill>
          <a:blip r:embed="rId4" cstate="print">
            <a:lum bright="-6000" contrast="12000"/>
          </a:blip>
          <a:srcRect/>
          <a:stretch>
            <a:fillRect/>
          </a:stretch>
        </p:blipFill>
        <p:spPr bwMode="auto">
          <a:xfrm>
            <a:off x="1258888" y="4581525"/>
            <a:ext cx="2303462" cy="205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9" name="WordArt 13"/>
          <p:cNvSpPr>
            <a:spLocks noChangeArrowheads="1" noChangeShapeType="1" noTextEdit="1"/>
          </p:cNvSpPr>
          <p:nvPr/>
        </p:nvSpPr>
        <p:spPr bwMode="auto">
          <a:xfrm>
            <a:off x="468313" y="333375"/>
            <a:ext cx="2376487" cy="1584325"/>
          </a:xfrm>
          <a:prstGeom prst="rect">
            <a:avLst/>
          </a:prstGeom>
        </p:spPr>
        <p:txBody>
          <a:bodyPr spcFirstLastPara="1" wrap="none" fromWordArt="1">
            <a:prstTxWarp prst="textCircle">
              <a:avLst>
                <a:gd name="adj" fmla="val 10840002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Танцуем вместе!</a:t>
            </a:r>
          </a:p>
        </p:txBody>
      </p:sp>
      <p:pic>
        <p:nvPicPr>
          <p:cNvPr id="10" name="3889_lelik_i_barbariki_-_druzy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3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97" name="Рисунок 1"/>
          <p:cNvPicPr>
            <a:picLocks noChangeAspect="1" noChangeArrowheads="1"/>
          </p:cNvPicPr>
          <p:nvPr/>
        </p:nvPicPr>
        <p:blipFill>
          <a:blip r:embed="rId2" cstate="print"/>
          <a:srcRect l="11272" t="2519" r="12846" b="1835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Picture 3" descr="Смайлы Спорт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>
            <a:lum bright="-6000" contrast="12000"/>
          </a:blip>
          <a:srcRect/>
          <a:stretch>
            <a:fillRect/>
          </a:stretch>
        </p:blipFill>
        <p:spPr bwMode="auto">
          <a:xfrm>
            <a:off x="3348038" y="3933825"/>
            <a:ext cx="2017712" cy="1631950"/>
          </a:xfrm>
          <a:prstGeom prst="rect">
            <a:avLst/>
          </a:prstGeom>
          <a:noFill/>
        </p:spPr>
      </p:pic>
      <p:pic>
        <p:nvPicPr>
          <p:cNvPr id="41988" name="Picture 4" descr="Смайлы Спорт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>
            <a:lum bright="-6000" contrast="12000"/>
          </a:blip>
          <a:srcRect/>
          <a:stretch>
            <a:fillRect/>
          </a:stretch>
        </p:blipFill>
        <p:spPr bwMode="auto">
          <a:xfrm>
            <a:off x="5076825" y="4076700"/>
            <a:ext cx="2879725" cy="2328863"/>
          </a:xfrm>
          <a:prstGeom prst="rect">
            <a:avLst/>
          </a:prstGeom>
          <a:noFill/>
        </p:spPr>
      </p:pic>
      <p:pic>
        <p:nvPicPr>
          <p:cNvPr id="41989" name="Picture 5" descr="Смайлы Спорт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>
            <a:lum bright="-6000" contrast="12000"/>
          </a:blip>
          <a:srcRect/>
          <a:stretch>
            <a:fillRect/>
          </a:stretch>
        </p:blipFill>
        <p:spPr bwMode="auto">
          <a:xfrm>
            <a:off x="755650" y="3573463"/>
            <a:ext cx="2376488" cy="192246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4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5" name="Рисунок 1"/>
          <p:cNvPicPr>
            <a:picLocks noChangeAspect="1" noChangeArrowheads="1"/>
          </p:cNvPicPr>
          <p:nvPr/>
        </p:nvPicPr>
        <p:blipFill>
          <a:blip r:embed="rId2" cstate="print"/>
          <a:srcRect l="11272" t="2519" r="12846" b="1835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Рисунок 2" descr="a3f51250a55a548608d97a20b267a40c.gif"/>
          <p:cNvPicPr>
            <a:picLocks noChangeAspect="1"/>
          </p:cNvPicPr>
          <p:nvPr/>
        </p:nvPicPr>
        <p:blipFill>
          <a:blip r:embed="rId3" cstate="print">
            <a:lum bright="-12000" contrast="24000"/>
          </a:blip>
          <a:srcRect/>
          <a:stretch>
            <a:fillRect/>
          </a:stretch>
        </p:blipFill>
        <p:spPr bwMode="auto">
          <a:xfrm>
            <a:off x="1619250" y="4508500"/>
            <a:ext cx="1512888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Рисунок 2" descr="a3f51250a55a548608d97a20b267a40c.gif"/>
          <p:cNvPicPr>
            <a:picLocks noChangeAspect="1"/>
          </p:cNvPicPr>
          <p:nvPr/>
        </p:nvPicPr>
        <p:blipFill>
          <a:blip r:embed="rId3" cstate="print">
            <a:lum bright="-12000" contrast="24000"/>
          </a:blip>
          <a:srcRect/>
          <a:stretch>
            <a:fillRect/>
          </a:stretch>
        </p:blipFill>
        <p:spPr bwMode="auto">
          <a:xfrm>
            <a:off x="3132138" y="5589588"/>
            <a:ext cx="1081087" cy="89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Рисунок 2" descr="a3f51250a55a548608d97a20b267a40c.gif"/>
          <p:cNvPicPr>
            <a:picLocks noChangeAspect="1"/>
          </p:cNvPicPr>
          <p:nvPr/>
        </p:nvPicPr>
        <p:blipFill>
          <a:blip r:embed="rId3" cstate="print">
            <a:lum bright="-12000" contrast="24000"/>
          </a:blip>
          <a:srcRect/>
          <a:stretch>
            <a:fillRect/>
          </a:stretch>
        </p:blipFill>
        <p:spPr bwMode="auto">
          <a:xfrm>
            <a:off x="4572000" y="5229225"/>
            <a:ext cx="1512888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Рисунок 2" descr="a3f51250a55a548608d97a20b267a40c.gif"/>
          <p:cNvPicPr>
            <a:picLocks noChangeAspect="1"/>
          </p:cNvPicPr>
          <p:nvPr/>
        </p:nvPicPr>
        <p:blipFill>
          <a:blip r:embed="rId3" cstate="print">
            <a:lum bright="-12000" contrast="24000"/>
          </a:blip>
          <a:srcRect/>
          <a:stretch>
            <a:fillRect/>
          </a:stretch>
        </p:blipFill>
        <p:spPr bwMode="auto">
          <a:xfrm>
            <a:off x="5795963" y="4365625"/>
            <a:ext cx="1512887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Рисунок 2" descr="a3f51250a55a548608d97a20b267a40c.gif"/>
          <p:cNvPicPr>
            <a:picLocks noChangeAspect="1"/>
          </p:cNvPicPr>
          <p:nvPr/>
        </p:nvPicPr>
        <p:blipFill>
          <a:blip r:embed="rId3" cstate="print">
            <a:lum bright="-12000" contrast="24000"/>
          </a:blip>
          <a:srcRect/>
          <a:stretch>
            <a:fillRect/>
          </a:stretch>
        </p:blipFill>
        <p:spPr bwMode="auto">
          <a:xfrm>
            <a:off x="7380288" y="5013325"/>
            <a:ext cx="1512887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20" name="Рисунок 1"/>
          <p:cNvPicPr>
            <a:picLocks noChangeAspect="1" noChangeArrowheads="1"/>
          </p:cNvPicPr>
          <p:nvPr/>
        </p:nvPicPr>
        <p:blipFill>
          <a:blip r:embed="rId2" cstate="print"/>
          <a:srcRect l="11272" t="2519" r="12846" b="1835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6" descr="Смайлы Спорт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>
            <a:lum bright="-12000" contrast="24000"/>
          </a:blip>
          <a:srcRect/>
          <a:stretch>
            <a:fillRect/>
          </a:stretch>
        </p:blipFill>
        <p:spPr bwMode="auto">
          <a:xfrm>
            <a:off x="3059113" y="3284538"/>
            <a:ext cx="2376487" cy="1782762"/>
          </a:xfrm>
          <a:prstGeom prst="rect">
            <a:avLst/>
          </a:prstGeom>
          <a:noFill/>
        </p:spPr>
      </p:pic>
      <p:pic>
        <p:nvPicPr>
          <p:cNvPr id="21513" name="Picture 9" descr="Смайлы Спорт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>
            <a:lum bright="-18000" contrast="24000"/>
          </a:blip>
          <a:srcRect/>
          <a:stretch>
            <a:fillRect/>
          </a:stretch>
        </p:blipFill>
        <p:spPr bwMode="auto">
          <a:xfrm>
            <a:off x="4932363" y="4652963"/>
            <a:ext cx="2232025" cy="1674812"/>
          </a:xfrm>
          <a:prstGeom prst="rect">
            <a:avLst/>
          </a:prstGeom>
          <a:noFill/>
        </p:spPr>
      </p:pic>
      <p:pic>
        <p:nvPicPr>
          <p:cNvPr id="21514" name="Picture 10" descr="Смайлы Спорт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>
            <a:lum bright="-18000" contrast="24000"/>
          </a:blip>
          <a:srcRect/>
          <a:stretch>
            <a:fillRect/>
          </a:stretch>
        </p:blipFill>
        <p:spPr bwMode="auto">
          <a:xfrm>
            <a:off x="6911975" y="3716338"/>
            <a:ext cx="2232025" cy="1674812"/>
          </a:xfrm>
          <a:prstGeom prst="rect">
            <a:avLst/>
          </a:prstGeom>
          <a:noFill/>
        </p:spPr>
      </p:pic>
      <p:pic>
        <p:nvPicPr>
          <p:cNvPr id="21515" name="Picture 11" descr="Смайлы Спорт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>
            <a:lum bright="-12000" contrast="18000"/>
          </a:blip>
          <a:srcRect/>
          <a:stretch>
            <a:fillRect/>
          </a:stretch>
        </p:blipFill>
        <p:spPr bwMode="auto">
          <a:xfrm>
            <a:off x="0" y="1916113"/>
            <a:ext cx="2232025" cy="1674812"/>
          </a:xfrm>
          <a:prstGeom prst="rect">
            <a:avLst/>
          </a:prstGeom>
          <a:noFill/>
        </p:spPr>
      </p:pic>
      <p:pic>
        <p:nvPicPr>
          <p:cNvPr id="21519" name="Picture 15" descr="Смайлы Спорт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>
            <a:lum bright="-12000" contrast="24000"/>
          </a:blip>
          <a:srcRect/>
          <a:stretch>
            <a:fillRect/>
          </a:stretch>
        </p:blipFill>
        <p:spPr bwMode="auto">
          <a:xfrm>
            <a:off x="827088" y="4437063"/>
            <a:ext cx="2376487" cy="178276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4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8" name="Рисунок 1"/>
          <p:cNvPicPr>
            <a:picLocks noChangeAspect="1" noChangeArrowheads="1"/>
          </p:cNvPicPr>
          <p:nvPr/>
        </p:nvPicPr>
        <p:blipFill>
          <a:blip r:embed="rId2" cstate="print"/>
          <a:srcRect l="11272" t="2519" r="12846" b="1835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Рисунок 6" descr="e6499d8ef55a0cfa658f906f97d07ac0.gif"/>
          <p:cNvPicPr>
            <a:picLocks noChangeAspect="1"/>
          </p:cNvPicPr>
          <p:nvPr/>
        </p:nvPicPr>
        <p:blipFill>
          <a:blip r:embed="rId3" cstate="print">
            <a:lum bright="-6000" contrast="36000"/>
          </a:blip>
          <a:srcRect/>
          <a:stretch>
            <a:fillRect/>
          </a:stretch>
        </p:blipFill>
        <p:spPr bwMode="auto">
          <a:xfrm>
            <a:off x="179388" y="4508500"/>
            <a:ext cx="5746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1" name="Рисунок 6" descr="e6499d8ef55a0cfa658f906f97d07ac0.gif"/>
          <p:cNvPicPr>
            <a:picLocks noChangeAspect="1"/>
          </p:cNvPicPr>
          <p:nvPr/>
        </p:nvPicPr>
        <p:blipFill>
          <a:blip r:embed="rId3" cstate="print">
            <a:lum bright="-6000" contrast="36000"/>
          </a:blip>
          <a:srcRect/>
          <a:stretch>
            <a:fillRect/>
          </a:stretch>
        </p:blipFill>
        <p:spPr bwMode="auto">
          <a:xfrm>
            <a:off x="1187450" y="4581525"/>
            <a:ext cx="71437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2" name="Рисунок 6" descr="e6499d8ef55a0cfa658f906f97d07ac0.gif"/>
          <p:cNvPicPr>
            <a:picLocks noChangeAspect="1"/>
          </p:cNvPicPr>
          <p:nvPr/>
        </p:nvPicPr>
        <p:blipFill>
          <a:blip r:embed="rId3" cstate="print">
            <a:lum bright="-6000" contrast="36000"/>
          </a:blip>
          <a:srcRect/>
          <a:stretch>
            <a:fillRect/>
          </a:stretch>
        </p:blipFill>
        <p:spPr bwMode="auto">
          <a:xfrm>
            <a:off x="2268538" y="4652963"/>
            <a:ext cx="852487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3" name="Рисунок 6" descr="e6499d8ef55a0cfa658f906f97d07ac0.gif"/>
          <p:cNvPicPr>
            <a:picLocks noChangeAspect="1"/>
          </p:cNvPicPr>
          <p:nvPr/>
        </p:nvPicPr>
        <p:blipFill>
          <a:blip r:embed="rId3" cstate="print">
            <a:lum bright="-6000" contrast="36000"/>
          </a:blip>
          <a:srcRect/>
          <a:stretch>
            <a:fillRect/>
          </a:stretch>
        </p:blipFill>
        <p:spPr bwMode="auto">
          <a:xfrm>
            <a:off x="3492500" y="4724400"/>
            <a:ext cx="995363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4" name="Рисунок 6" descr="e6499d8ef55a0cfa658f906f97d07ac0.gif"/>
          <p:cNvPicPr>
            <a:picLocks noChangeAspect="1"/>
          </p:cNvPicPr>
          <p:nvPr/>
        </p:nvPicPr>
        <p:blipFill>
          <a:blip r:embed="rId3" cstate="print">
            <a:lum bright="-6000" contrast="36000"/>
          </a:blip>
          <a:srcRect/>
          <a:stretch>
            <a:fillRect/>
          </a:stretch>
        </p:blipFill>
        <p:spPr bwMode="auto">
          <a:xfrm>
            <a:off x="4787900" y="4724400"/>
            <a:ext cx="1204913" cy="123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5" name="Рисунок 6" descr="e6499d8ef55a0cfa658f906f97d07ac0.gif"/>
          <p:cNvPicPr>
            <a:picLocks noChangeAspect="1"/>
          </p:cNvPicPr>
          <p:nvPr/>
        </p:nvPicPr>
        <p:blipFill>
          <a:blip r:embed="rId3" cstate="print">
            <a:lum bright="-12000" contrast="36000"/>
          </a:blip>
          <a:srcRect/>
          <a:stretch>
            <a:fillRect/>
          </a:stretch>
        </p:blipFill>
        <p:spPr bwMode="auto">
          <a:xfrm>
            <a:off x="6156325" y="4724400"/>
            <a:ext cx="1487488" cy="152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6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Тема6</Template>
  <TotalTime>500</TotalTime>
  <Words>202</Words>
  <Application>Microsoft Office PowerPoint</Application>
  <PresentationFormat>Экран (4:3)</PresentationFormat>
  <Paragraphs>45</Paragraphs>
  <Slides>22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Тема6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</dc:creator>
  <cp:lastModifiedBy>Нач_школа</cp:lastModifiedBy>
  <cp:revision>49</cp:revision>
  <dcterms:created xsi:type="dcterms:W3CDTF">2012-12-08T19:53:45Z</dcterms:created>
  <dcterms:modified xsi:type="dcterms:W3CDTF">2019-02-14T15:32:27Z</dcterms:modified>
</cp:coreProperties>
</file>