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326" r:id="rId2"/>
    <p:sldId id="329" r:id="rId3"/>
    <p:sldId id="348" r:id="rId4"/>
    <p:sldId id="349" r:id="rId5"/>
    <p:sldId id="360" r:id="rId6"/>
    <p:sldId id="350" r:id="rId7"/>
    <p:sldId id="351" r:id="rId8"/>
    <p:sldId id="352" r:id="rId9"/>
    <p:sldId id="353" r:id="rId10"/>
    <p:sldId id="354" r:id="rId11"/>
    <p:sldId id="355" r:id="rId12"/>
    <p:sldId id="356" r:id="rId13"/>
    <p:sldId id="357" r:id="rId14"/>
    <p:sldId id="358" r:id="rId15"/>
    <p:sldId id="35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AA2106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>
        <p:scale>
          <a:sx n="70" d="100"/>
          <a:sy n="70" d="100"/>
        </p:scale>
        <p:origin x="-1733" y="-28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2" descr="http://img-fotki.yandex.ru/get/4607/nikkica.13/0_58ca6_a770e2d2_XL.png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797" y="324982"/>
            <a:ext cx="8668089" cy="627353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Прямоугольник 7"/>
          <p:cNvSpPr/>
          <p:nvPr userDrawn="1"/>
        </p:nvSpPr>
        <p:spPr>
          <a:xfrm>
            <a:off x="261456" y="295252"/>
            <a:ext cx="8652519" cy="630209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 userDrawn="1"/>
        </p:nvSpPr>
        <p:spPr>
          <a:xfrm>
            <a:off x="261456" y="295252"/>
            <a:ext cx="8652519" cy="630209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261456" y="295252"/>
            <a:ext cx="8652519" cy="630209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2" descr="http://img-fotki.yandex.ru/get/4607/nikkica.13/0_58ca6_a770e2d2_XL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5797" y="4722238"/>
            <a:ext cx="2598011" cy="18803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 userDrawn="1"/>
        </p:nvSpPr>
        <p:spPr>
          <a:xfrm>
            <a:off x="261456" y="295252"/>
            <a:ext cx="8652519" cy="6302099"/>
          </a:xfrm>
          <a:prstGeom prst="rect">
            <a:avLst/>
          </a:prstGeom>
          <a:solidFill>
            <a:schemeClr val="bg1">
              <a:alpha val="80000"/>
            </a:schemeClr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2" descr="http://img-fotki.yandex.ru/get/4607/nikkica.13/0_58ca6_a770e2d2_XL.png"/>
          <p:cNvPicPr>
            <a:picLocks noChangeAspect="1" noChangeArrowheads="1"/>
          </p:cNvPicPr>
          <p:nvPr userDrawn="1"/>
        </p:nvPicPr>
        <p:blipFill>
          <a:blip r:embed="rId2" cstate="email">
            <a:extLst>
              <a:ext uri="{28A0092B-C50C-407E-A947-70E740481C1C}">
                <a14:useLocalDpi xmlns=""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5343" y="41109"/>
            <a:ext cx="2598011" cy="1880311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hyperlink" Target="http://nsportal.ru/user/33485" TargetMode="Externa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67000">
              <a:schemeClr val="bg1"/>
            </a:gs>
            <a:gs pos="66000">
              <a:srgbClr val="0070C0"/>
            </a:gs>
            <a:gs pos="34000">
              <a:srgbClr val="FF0000"/>
            </a:gs>
            <a:gs pos="35000">
              <a:srgbClr val="0070C0"/>
            </a:gs>
            <a:gs pos="2000">
              <a:srgbClr val="FF0300"/>
            </a:gs>
            <a:gs pos="100000">
              <a:schemeClr val="bg1"/>
            </a:gs>
          </a:gsLst>
          <a:lin ang="162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Рамка 7"/>
          <p:cNvSpPr/>
          <p:nvPr/>
        </p:nvSpPr>
        <p:spPr>
          <a:xfrm>
            <a:off x="7842" y="10007"/>
            <a:ext cx="9144000" cy="6858000"/>
          </a:xfrm>
          <a:prstGeom prst="frame">
            <a:avLst>
              <a:gd name="adj1" fmla="val 3862"/>
            </a:avLst>
          </a:prstGeom>
          <a:gradFill flip="none" rotWithShape="1">
            <a:gsLst>
              <a:gs pos="68000">
                <a:schemeClr val="bg1"/>
              </a:gs>
              <a:gs pos="66000">
                <a:srgbClr val="0070C0"/>
              </a:gs>
              <a:gs pos="34000">
                <a:srgbClr val="FF0000"/>
              </a:gs>
              <a:gs pos="35000">
                <a:srgbClr val="0070C0"/>
              </a:gs>
              <a:gs pos="2000">
                <a:srgbClr val="FF0300"/>
              </a:gs>
              <a:gs pos="100000">
                <a:schemeClr val="bg1"/>
              </a:gs>
            </a:gsLst>
            <a:lin ang="16200000" scaled="0"/>
            <a:tileRect/>
          </a:gradFill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248113" y="6667577"/>
            <a:ext cx="3024336" cy="2462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000" dirty="0" smtClean="0">
                <a:solidFill>
                  <a:srgbClr val="AA2106"/>
                </a:solidFill>
                <a:latin typeface="Monotype Corsiva" pitchFamily="66" charset="0"/>
              </a:rPr>
              <a:t>Матюшкина А.В. </a:t>
            </a:r>
            <a:r>
              <a:rPr lang="en-US" sz="1000" dirty="0" smtClean="0">
                <a:solidFill>
                  <a:srgbClr val="AA2106"/>
                </a:solidFill>
                <a:latin typeface="Monotype Corsiva" pitchFamily="66" charset="0"/>
                <a:hlinkClick r:id="rId13"/>
              </a:rPr>
              <a:t>http://nsportal.ru/user/33485</a:t>
            </a:r>
            <a:r>
              <a:rPr lang="ru-RU" sz="1000" dirty="0" smtClean="0">
                <a:solidFill>
                  <a:srgbClr val="AA2106"/>
                </a:solidFill>
                <a:latin typeface="Monotype Corsiva" pitchFamily="66" charset="0"/>
              </a:rPr>
              <a:t>  </a:t>
            </a:r>
            <a:endParaRPr lang="ru-RU" sz="1000" dirty="0">
              <a:solidFill>
                <a:srgbClr val="AA2106"/>
              </a:solidFill>
              <a:latin typeface="Monotype Corsiva" pitchFamily="66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31.01.2025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jpeg"/><Relationship Id="rId3" Type="http://schemas.openxmlformats.org/officeDocument/2006/relationships/image" Target="../media/image6.jpeg"/><Relationship Id="rId7" Type="http://schemas.openxmlformats.org/officeDocument/2006/relationships/image" Target="../media/image10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8.jpeg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286380" y="4786322"/>
            <a:ext cx="3586444" cy="1714512"/>
          </a:xfrm>
        </p:spPr>
        <p:txBody>
          <a:bodyPr>
            <a:normAutofit/>
          </a:bodyPr>
          <a:lstStyle/>
          <a:p>
            <a:pPr lvl="0"/>
            <a:r>
              <a:rPr lang="ru-RU" sz="1800" b="1" dirty="0" smtClean="0">
                <a:ln w="11430"/>
                <a:solidFill>
                  <a:srgbClr val="00206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Подготовила: воспитатель </a:t>
            </a:r>
          </a:p>
          <a:p>
            <a:r>
              <a:rPr lang="ru-RU" sz="1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Страхова Юлия Львовна</a:t>
            </a:r>
          </a:p>
        </p:txBody>
      </p:sp>
      <p:sp>
        <p:nvSpPr>
          <p:cNvPr id="4" name="Заголовок 1"/>
          <p:cNvSpPr>
            <a:spLocks noGrp="1"/>
          </p:cNvSpPr>
          <p:nvPr>
            <p:ph type="ctrTitle"/>
          </p:nvPr>
        </p:nvSpPr>
        <p:spPr>
          <a:xfrm>
            <a:off x="714348" y="1285860"/>
            <a:ext cx="7772400" cy="3714776"/>
          </a:xfrm>
        </p:spPr>
        <p:txBody>
          <a:bodyPr>
            <a:no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4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Патриотическое мероприятие детей дошкольного возраста</a:t>
            </a:r>
            <a:br>
              <a:rPr lang="ru-RU" sz="4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4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«Встреча с </a:t>
            </a:r>
            <a:r>
              <a:rPr lang="ru-RU" sz="4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участником СВО</a:t>
            </a:r>
            <a:r>
              <a:rPr lang="ru-RU" sz="4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»</a:t>
            </a:r>
            <a:r>
              <a:rPr lang="ru-RU" sz="4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sz="4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sz="4800" b="1" dirty="0">
              <a:ln w="11430"/>
              <a:gradFill>
                <a:gsLst>
                  <a:gs pos="17000">
                    <a:schemeClr val="bg1"/>
                  </a:gs>
                  <a:gs pos="51000">
                    <a:srgbClr val="0070C0"/>
                  </a:gs>
                  <a:gs pos="84000">
                    <a:srgbClr val="FF0000"/>
                  </a:gs>
                </a:gsLst>
                <a:lin ang="5400000" scaled="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214414" y="285728"/>
            <a:ext cx="671517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Структурное подразделение «Новониколаевский детский сад «Радуга» МБОУ «Новониколаевская СОШ»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000364" y="6143644"/>
            <a:ext cx="271464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с. </a:t>
            </a:r>
            <a:r>
              <a:rPr lang="ru-RU" sz="16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Новониколаевка, 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2025г.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61566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643042" y="214290"/>
            <a:ext cx="5900750" cy="41753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Беседа с участником СВО </a:t>
            </a:r>
            <a:r>
              <a:rPr lang="ru-RU" sz="2800" b="1" dirty="0" err="1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Басмановым</a:t>
            </a:r>
            <a:r>
              <a:rPr lang="ru-RU" sz="2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Д. М.</a:t>
            </a:r>
            <a:endParaRPr lang="ru-RU" sz="2800" dirty="0"/>
          </a:p>
        </p:txBody>
      </p:sp>
      <p:pic>
        <p:nvPicPr>
          <p:cNvPr id="8195" name="Picture 3" descr="C:\Users\Admin\Downloads\a1551675-3e9c-40e0-a1e1-68058c74ed7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642918"/>
            <a:ext cx="2111870" cy="3754435"/>
          </a:xfrm>
          <a:prstGeom prst="rect">
            <a:avLst/>
          </a:prstGeom>
          <a:ln w="1270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196" name="Picture 4" descr="C:\Users\Admin\Downloads\79677c60-9e5e-4c37-b8ab-b4929585ba5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14546" y="2714620"/>
            <a:ext cx="2089546" cy="3714748"/>
          </a:xfrm>
          <a:prstGeom prst="rect">
            <a:avLst/>
          </a:prstGeom>
          <a:ln w="127000" cap="rnd">
            <a:solidFill>
              <a:srgbClr val="0070C0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pic>
        <p:nvPicPr>
          <p:cNvPr id="8194" name="Picture 2" descr="C:\Users\Admin\Downloads\917ba8b2-7882-4980-9b8c-19b8f2f3a2c4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428992" y="1071546"/>
            <a:ext cx="5508628" cy="309860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11039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9" name="Picture 3" descr="C:\Users\Admin\Downloads\87e69b35-991c-4f52-b79f-64fe38160bf6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 rot="21249293">
            <a:off x="500034" y="571480"/>
            <a:ext cx="3357586" cy="59690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9220" name="Picture 4" descr="C:\Users\Admin\Downloads\22a85fec-1ff9-4dc2-8677-ca556f049574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 rot="436066">
            <a:off x="5228119" y="477384"/>
            <a:ext cx="3415616" cy="607220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Заголовок 3"/>
          <p:cNvSpPr>
            <a:spLocks noGrp="1"/>
          </p:cNvSpPr>
          <p:nvPr>
            <p:ph type="title"/>
          </p:nvPr>
        </p:nvSpPr>
        <p:spPr>
          <a:xfrm>
            <a:off x="1571604" y="0"/>
            <a:ext cx="5900750" cy="41753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Слово нашим гостям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11039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3" name="Picture 3" descr="C:\Users\Admin\Downloads\0f584598-c6a3-4531-ab48-74244fce85f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595293"/>
            <a:ext cx="3116467" cy="554038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44" name="Picture 4" descr="C:\Users\Admin\Downloads\2e1037f4-5144-4e57-83cf-ffa6619f4878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214678" y="2143116"/>
            <a:ext cx="2500330" cy="444503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245" name="Picture 5" descr="C:\Users\Admin\Downloads\3b9d446c-cfe4-47f2-b47a-88b8859fc8f0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429257" y="547638"/>
            <a:ext cx="3286148" cy="5842041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Заголовок 3"/>
          <p:cNvSpPr>
            <a:spLocks noGrp="1"/>
          </p:cNvSpPr>
          <p:nvPr>
            <p:ph type="title"/>
          </p:nvPr>
        </p:nvSpPr>
        <p:spPr>
          <a:xfrm>
            <a:off x="1714480" y="142852"/>
            <a:ext cx="5900750" cy="41753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Подарки от Дмитрия Михайловича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11039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Admin\Downloads\07229741-5c85-480e-b9e7-e6e6298f38d7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785794"/>
            <a:ext cx="6223045" cy="350046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267" name="Picture 3" descr="C:\Users\Admin\Downloads\bde2eefc-f929-4d5c-8c22-7ba7330503b5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500298" y="3071810"/>
            <a:ext cx="6477044" cy="364333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8" name="Заголовок 3"/>
          <p:cNvSpPr>
            <a:spLocks noGrp="1"/>
          </p:cNvSpPr>
          <p:nvPr>
            <p:ph type="title"/>
          </p:nvPr>
        </p:nvSpPr>
        <p:spPr>
          <a:xfrm>
            <a:off x="1500166" y="142852"/>
            <a:ext cx="5900750" cy="41753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Передаем привет нашим бойцам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11039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Admin\Downloads\4a03e8ed-0137-40f5-8f2a-44e9e1e47b6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28604"/>
            <a:ext cx="6929486" cy="389783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2291" name="Picture 3" descr="C:\Users\Admin\Downloads\9654a2f3-aeec-4a57-8008-56e50d46d9d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857488" y="3451332"/>
            <a:ext cx="6056298" cy="340666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1714480" y="0"/>
            <a:ext cx="5900750" cy="41753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Фото на память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11039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Admin\Downloads\0e44bc1e-5e2e-47e2-af41-2bf4f52d903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214415" y="404762"/>
            <a:ext cx="3429024" cy="609604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7" name="Picture 6" descr="https://xn--d1abkscgpix1e.xn--p1ai/assets/uploads/products/figurnyj-odnostornnij-element-malchik-s-flagom-250-500-mm.jpg"/>
          <p:cNvPicPr>
            <a:picLocks noChangeAspect="1" noChangeArrowheads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429256" y="285728"/>
            <a:ext cx="3125339" cy="627858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Заголовок 3"/>
          <p:cNvSpPr>
            <a:spLocks noGrp="1"/>
          </p:cNvSpPr>
          <p:nvPr>
            <p:ph type="title"/>
          </p:nvPr>
        </p:nvSpPr>
        <p:spPr>
          <a:xfrm>
            <a:off x="1785918" y="0"/>
            <a:ext cx="5900750" cy="41753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Чаепитие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11039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14480" y="357166"/>
            <a:ext cx="5900750" cy="41753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Акция «Своих не бросаем»</a:t>
            </a:r>
            <a:endParaRPr lang="ru-RU" sz="2800" dirty="0"/>
          </a:p>
        </p:txBody>
      </p:sp>
      <p:pic>
        <p:nvPicPr>
          <p:cNvPr id="1027" name="Picture 3" descr="C:\Users\Admin\Downloads\562d1e52-9ee5-4340-b70c-87028c24f59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000364" y="3286124"/>
            <a:ext cx="5715040" cy="321471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1026" name="Picture 2" descr="C:\Users\Admin\Downloads\5249163816783179720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595" y="785794"/>
            <a:ext cx="5334037" cy="300039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11039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643042" y="142852"/>
            <a:ext cx="6286544" cy="785818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Экскурсия в Дом Культуры.</a:t>
            </a:r>
            <a:br>
              <a:rPr lang="ru-RU" sz="2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r>
              <a:rPr lang="ru-RU" sz="2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Знакомство с окопными свечами</a:t>
            </a:r>
            <a:endParaRPr lang="ru-RU" sz="2800" dirty="0"/>
          </a:p>
        </p:txBody>
      </p:sp>
      <p:pic>
        <p:nvPicPr>
          <p:cNvPr id="2050" name="Picture 2" descr="C:\Users\Admin\Downloads\12b11d8a-6857-4446-81e5-3ebe53debe7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071546"/>
            <a:ext cx="1857378" cy="3302005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2" name="Picture 4" descr="C:\Users\Admin\Downloads\7ba5d732-4fe2-42e9-aa26-da667b66b1e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71736" y="1000108"/>
            <a:ext cx="1888626" cy="335755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1" name="Picture 3" descr="C:\Users\Admin\Downloads\0d3c5557-5513-45ff-b4ae-c00eb562a15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3143248"/>
            <a:ext cx="1928810" cy="342899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3" name="Picture 5" descr="C:\Users\Admin\Downloads\92b35e20-121b-4faa-a1b9-06aeead8f187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357554" y="3286124"/>
            <a:ext cx="1928826" cy="342902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4" name="Picture 6" descr="C:\Users\Admin\Downloads\d748e436-9e83-4704-9281-1abdca98beff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643438" y="1000108"/>
            <a:ext cx="1714512" cy="304802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5" name="Picture 7" descr="C:\Users\Admin\Downloads\db74dd43-bcaf-4f03-932e-35ec87a49ffd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643702" y="1000108"/>
            <a:ext cx="1777004" cy="3159119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2056" name="Picture 8" descr="C:\Users\Admin\Downloads\856c27bd-b0b3-4f01-ac1e-86b6db8376a9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429256" y="4286256"/>
            <a:ext cx="3429025" cy="1928826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="" xmlns:p14="http://schemas.microsoft.com/office/powerpoint/2010/main" val="111039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14480" y="142852"/>
            <a:ext cx="5900750" cy="41753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Начало мероприятия</a:t>
            </a:r>
            <a:endParaRPr lang="ru-RU" sz="2800" dirty="0"/>
          </a:p>
        </p:txBody>
      </p:sp>
      <p:pic>
        <p:nvPicPr>
          <p:cNvPr id="3074" name="Picture 2" descr="C:\Users\Admin\Downloads\80d1f76a-99fc-4672-a546-dc98e17331d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714356"/>
            <a:ext cx="5492760" cy="30896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3075" name="Picture 3" descr="C:\Users\Admin\Downloads\c670a328-bb65-4dc9-80d4-3579c2d8243e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071802" y="3214686"/>
            <a:ext cx="5715011" cy="321469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="" xmlns:p14="http://schemas.microsoft.com/office/powerpoint/2010/main" val="111039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714480" y="357166"/>
            <a:ext cx="5900750" cy="41753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Приглашенные гости</a:t>
            </a:r>
            <a:endParaRPr lang="ru-RU" sz="2800" dirty="0"/>
          </a:p>
        </p:txBody>
      </p:sp>
      <p:pic>
        <p:nvPicPr>
          <p:cNvPr id="15362" name="Picture 2" descr="C:\Users\Admin\Downloads\f14a4664-43c7-4567-9f9d-06d82ec2dd8d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18470" y="928670"/>
            <a:ext cx="8509059" cy="47863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11039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C:\Users\Admin\Downloads\5249163816783179745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9882" y="642918"/>
            <a:ext cx="3299543" cy="586585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4099" name="Picture 3" descr="C:\Users\Admin\Downloads\5249163816783179747 (1)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29190" y="611167"/>
            <a:ext cx="3286148" cy="5842041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0070C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  <p:sp>
        <p:nvSpPr>
          <p:cNvPr id="7" name="Заголовок 3"/>
          <p:cNvSpPr>
            <a:spLocks noGrp="1"/>
          </p:cNvSpPr>
          <p:nvPr>
            <p:ph type="title"/>
          </p:nvPr>
        </p:nvSpPr>
        <p:spPr>
          <a:xfrm>
            <a:off x="1714480" y="142852"/>
            <a:ext cx="5900750" cy="41753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«Часовые на посту»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11039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3" name="Picture 3" descr="C:\Users\Admin\Downloads\911bb85c-b299-4a10-928a-a9e5ea74e31b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971" y="1142984"/>
            <a:ext cx="8128029" cy="45720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714480" y="357166"/>
            <a:ext cx="5900750" cy="41753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Интерактивная игра «Соотнеси»Военные профессии</a:t>
            </a:r>
            <a:endParaRPr lang="ru-RU" sz="2800" dirty="0"/>
          </a:p>
        </p:txBody>
      </p:sp>
    </p:spTree>
    <p:extLst>
      <p:ext uri="{BB962C8B-B14F-4D97-AF65-F5344CB8AC3E}">
        <p14:creationId xmlns="" xmlns:p14="http://schemas.microsoft.com/office/powerpoint/2010/main" val="111039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714480" y="357166"/>
            <a:ext cx="5900750" cy="41753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«Военная физкультминутка»</a:t>
            </a:r>
            <a:endParaRPr lang="ru-RU" sz="2800" dirty="0"/>
          </a:p>
        </p:txBody>
      </p:sp>
      <p:pic>
        <p:nvPicPr>
          <p:cNvPr id="6146" name="Picture 2" descr="C:\Users\Admin\Downloads\e45cdc7b-0aa6-43f2-881d-299de1bc8cd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30130" y="1142984"/>
            <a:ext cx="8636060" cy="485778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11039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3"/>
          <p:cNvSpPr>
            <a:spLocks noGrp="1"/>
          </p:cNvSpPr>
          <p:nvPr>
            <p:ph type="title"/>
          </p:nvPr>
        </p:nvSpPr>
        <p:spPr>
          <a:xfrm>
            <a:off x="1714480" y="357166"/>
            <a:ext cx="5900750" cy="417530"/>
          </a:xfrm>
        </p:spPr>
        <p:txBody>
          <a:bodyPr>
            <a:noAutofit/>
          </a:bodyPr>
          <a:lstStyle/>
          <a:p>
            <a:r>
              <a:rPr lang="ru-RU" sz="2800" b="1" dirty="0" smtClean="0">
                <a:ln w="11430"/>
                <a:gradFill>
                  <a:gsLst>
                    <a:gs pos="17000">
                      <a:schemeClr val="bg1"/>
                    </a:gs>
                    <a:gs pos="51000">
                      <a:srgbClr val="0070C0"/>
                    </a:gs>
                    <a:gs pos="84000">
                      <a:srgbClr val="FF0000"/>
                    </a:gs>
                  </a:gsLst>
                  <a:lin ang="5400000" scaled="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Гимн Российской Федерации</a:t>
            </a:r>
            <a:endParaRPr lang="ru-RU" sz="2800" dirty="0"/>
          </a:p>
        </p:txBody>
      </p:sp>
      <p:pic>
        <p:nvPicPr>
          <p:cNvPr id="7170" name="Picture 2" descr="C:\Users\Admin\Downloads\728003ba-61d9-4d73-a5d6-e4edcbdf966e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1071546"/>
            <a:ext cx="8763061" cy="492922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0070C0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="" xmlns:p14="http://schemas.microsoft.com/office/powerpoint/2010/main" val="111039623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90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90</Template>
  <TotalTime>341</TotalTime>
  <Words>87</Words>
  <Application>Microsoft Office PowerPoint</Application>
  <PresentationFormat>Экран (4:3)</PresentationFormat>
  <Paragraphs>19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90</vt:lpstr>
      <vt:lpstr>Патриотическое мероприятие детей дошкольного возраста «Встреча с участником СВО» </vt:lpstr>
      <vt:lpstr>Акция «Своих не бросаем»</vt:lpstr>
      <vt:lpstr>Экскурсия в Дом Культуры. Знакомство с окопными свечами</vt:lpstr>
      <vt:lpstr>Начало мероприятия</vt:lpstr>
      <vt:lpstr>Приглашенные гости</vt:lpstr>
      <vt:lpstr>«Часовые на посту»</vt:lpstr>
      <vt:lpstr>Интерактивная игра «Соотнеси»Военные профессии</vt:lpstr>
      <vt:lpstr>«Военная физкультминутка»</vt:lpstr>
      <vt:lpstr>Гимн Российской Федерации</vt:lpstr>
      <vt:lpstr>Беседа с участником СВО Басмановым Д. М.</vt:lpstr>
      <vt:lpstr>Слово нашим гостям</vt:lpstr>
      <vt:lpstr>Подарки от Дмитрия Михайловича</vt:lpstr>
      <vt:lpstr>Передаем привет нашим бойцам</vt:lpstr>
      <vt:lpstr>Фото на память</vt:lpstr>
      <vt:lpstr>Чаепитие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Анжелика</dc:creator>
  <cp:lastModifiedBy>Admin</cp:lastModifiedBy>
  <cp:revision>25</cp:revision>
  <dcterms:created xsi:type="dcterms:W3CDTF">2014-02-16T10:19:24Z</dcterms:created>
  <dcterms:modified xsi:type="dcterms:W3CDTF">2025-01-31T08:27:41Z</dcterms:modified>
</cp:coreProperties>
</file>