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0" r:id="rId2"/>
    <p:sldId id="262" r:id="rId3"/>
    <p:sldId id="261" r:id="rId4"/>
    <p:sldId id="259" r:id="rId5"/>
    <p:sldId id="263" r:id="rId6"/>
    <p:sldId id="264" r:id="rId7"/>
    <p:sldId id="271" r:id="rId8"/>
    <p:sldId id="265" r:id="rId9"/>
    <p:sldId id="266" r:id="rId10"/>
    <p:sldId id="267" r:id="rId11"/>
    <p:sldId id="268" r:id="rId12"/>
    <p:sldId id="269" r:id="rId13"/>
    <p:sldId id="25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4660"/>
  </p:normalViewPr>
  <p:slideViewPr>
    <p:cSldViewPr>
      <p:cViewPr varScale="1">
        <p:scale>
          <a:sx n="84" d="100"/>
          <a:sy n="84" d="100"/>
        </p:scale>
        <p:origin x="768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01CCF5-EC96-49F3-9A4B-4CA1AE0E055C}" type="doc">
      <dgm:prSet loTypeId="urn:microsoft.com/office/officeart/2005/8/layout/vList3" loCatId="list" qsTypeId="urn:microsoft.com/office/officeart/2005/8/quickstyle/3d1" qsCatId="3D" csTypeId="urn:microsoft.com/office/officeart/2005/8/colors/accent6_2" csCatId="accent6" phldr="1"/>
      <dgm:spPr/>
    </dgm:pt>
    <dgm:pt modelId="{BF6AB9C2-A49B-4836-A624-0697F2600B77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История ВОВ и Георгиевской ленточки</a:t>
          </a:r>
          <a:endParaRPr lang="ru-RU" sz="2400" b="1" i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7F3193E-60EA-465F-9246-952C543D2D37}" type="parTrans" cxnId="{4DD61694-0B6B-41E2-B0B1-4F4C4C6C4920}">
      <dgm:prSet/>
      <dgm:spPr/>
      <dgm:t>
        <a:bodyPr/>
        <a:lstStyle/>
        <a:p>
          <a:endParaRPr lang="ru-RU"/>
        </a:p>
      </dgm:t>
    </dgm:pt>
    <dgm:pt modelId="{5A2256E7-60FA-4EEF-9C6E-02F705C71C10}" type="sibTrans" cxnId="{4DD61694-0B6B-41E2-B0B1-4F4C4C6C4920}">
      <dgm:prSet/>
      <dgm:spPr/>
      <dgm:t>
        <a:bodyPr/>
        <a:lstStyle/>
        <a:p>
          <a:endParaRPr lang="ru-RU"/>
        </a:p>
      </dgm:t>
    </dgm:pt>
    <dgm:pt modelId="{5FC9DAC7-55FC-4CFC-BB99-61BED360BCEF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Практическое выполнение заданий</a:t>
          </a:r>
          <a:endParaRPr lang="ru-RU" sz="24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694CE5E-CC31-4A93-AA30-65603D5FF2B4}" type="parTrans" cxnId="{44430867-1FBF-404B-80F3-DE63E8303F2B}">
      <dgm:prSet/>
      <dgm:spPr/>
      <dgm:t>
        <a:bodyPr/>
        <a:lstStyle/>
        <a:p>
          <a:endParaRPr lang="ru-RU"/>
        </a:p>
      </dgm:t>
    </dgm:pt>
    <dgm:pt modelId="{469AB59D-21F1-4829-95A7-91398AEF3B6D}" type="sibTrans" cxnId="{44430867-1FBF-404B-80F3-DE63E8303F2B}">
      <dgm:prSet/>
      <dgm:spPr/>
      <dgm:t>
        <a:bodyPr/>
        <a:lstStyle/>
        <a:p>
          <a:endParaRPr lang="ru-RU"/>
        </a:p>
      </dgm:t>
    </dgm:pt>
    <dgm:pt modelId="{060A22D0-A59C-492F-830E-E39E6E39BB2B}">
      <dgm:prSet custT="1"/>
      <dgm:spPr/>
      <dgm:t>
        <a:bodyPr/>
        <a:lstStyle/>
        <a:p>
          <a:r>
            <a:rPr lang="ru-RU" sz="2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Обсуждение результатов (рефлексия)</a:t>
          </a:r>
          <a:endParaRPr lang="ru-RU" sz="2400" b="1" i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EDBA16-7782-43B0-BF68-CA6D98EF44E4}" type="parTrans" cxnId="{CCA793AE-6DCE-4B0E-9093-A4990E1CE526}">
      <dgm:prSet/>
      <dgm:spPr/>
      <dgm:t>
        <a:bodyPr/>
        <a:lstStyle/>
        <a:p>
          <a:endParaRPr lang="ru-RU"/>
        </a:p>
      </dgm:t>
    </dgm:pt>
    <dgm:pt modelId="{C718D12B-57E0-462A-AA86-8455891E5103}" type="sibTrans" cxnId="{CCA793AE-6DCE-4B0E-9093-A4990E1CE526}">
      <dgm:prSet/>
      <dgm:spPr/>
      <dgm:t>
        <a:bodyPr/>
        <a:lstStyle/>
        <a:p>
          <a:endParaRPr lang="ru-RU"/>
        </a:p>
      </dgm:t>
    </dgm:pt>
    <dgm:pt modelId="{D58EFC12-2F79-4E4D-AECE-C4B9153119D1}" type="pres">
      <dgm:prSet presAssocID="{A401CCF5-EC96-49F3-9A4B-4CA1AE0E055C}" presName="linearFlow" presStyleCnt="0">
        <dgm:presLayoutVars>
          <dgm:dir/>
          <dgm:resizeHandles val="exact"/>
        </dgm:presLayoutVars>
      </dgm:prSet>
      <dgm:spPr/>
    </dgm:pt>
    <dgm:pt modelId="{3DC4D90C-9728-4EEE-8EF7-C81B27EE3BA4}" type="pres">
      <dgm:prSet presAssocID="{BF6AB9C2-A49B-4836-A624-0697F2600B77}" presName="composite" presStyleCnt="0"/>
      <dgm:spPr/>
    </dgm:pt>
    <dgm:pt modelId="{E3461D4F-AFE3-45E2-A671-08C39123F2C5}" type="pres">
      <dgm:prSet presAssocID="{BF6AB9C2-A49B-4836-A624-0697F2600B77}" presName="imgShp" presStyleLbl="fgImgPlace1" presStyleIdx="0" presStyleCnt="3" custLinFactX="-7889" custLinFactNeighborX="-100000" custLinFactNeighborY="12591"/>
      <dgm:spPr>
        <a:prstGeom prst="star5">
          <a:avLst/>
        </a:prstGeom>
      </dgm:spPr>
    </dgm:pt>
    <dgm:pt modelId="{7871BAD6-453F-4D12-B0C4-DDC113AD8CB3}" type="pres">
      <dgm:prSet presAssocID="{BF6AB9C2-A49B-4836-A624-0697F2600B77}" presName="txShp" presStyleLbl="node1" presStyleIdx="0" presStyleCnt="3" custScaleX="106606" custScaleY="78707" custLinFactNeighborX="-12146" custLinFactNeighborY="147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C64CBE-FE70-4692-B636-A1096BA1ED10}" type="pres">
      <dgm:prSet presAssocID="{5A2256E7-60FA-4EEF-9C6E-02F705C71C10}" presName="spacing" presStyleCnt="0"/>
      <dgm:spPr/>
    </dgm:pt>
    <dgm:pt modelId="{8F7B928F-18B5-47E4-87A6-56F1FB6C7A4E}" type="pres">
      <dgm:prSet presAssocID="{5FC9DAC7-55FC-4CFC-BB99-61BED360BCEF}" presName="composite" presStyleCnt="0"/>
      <dgm:spPr/>
    </dgm:pt>
    <dgm:pt modelId="{D73959BB-1BA2-47C7-931B-73A365C69721}" type="pres">
      <dgm:prSet presAssocID="{5FC9DAC7-55FC-4CFC-BB99-61BED360BCEF}" presName="imgShp" presStyleLbl="fgImgPlace1" presStyleIdx="1" presStyleCnt="3" custLinFactNeighborX="28697"/>
      <dgm:spPr>
        <a:prstGeom prst="star5">
          <a:avLst/>
        </a:prstGeom>
      </dgm:spPr>
    </dgm:pt>
    <dgm:pt modelId="{A4F4FE02-8389-4BE3-9F82-B65F2C3B37DD}" type="pres">
      <dgm:prSet presAssocID="{5FC9DAC7-55FC-4CFC-BB99-61BED360BCEF}" presName="txShp" presStyleLbl="node1" presStyleIdx="1" presStyleCnt="3" custScaleX="85743" custScaleY="66553" custLinFactNeighborX="-2415" custLinFactNeighborY="-2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C43EFE-589C-4BF8-9E09-AAB95F51453E}" type="pres">
      <dgm:prSet presAssocID="{469AB59D-21F1-4829-95A7-91398AEF3B6D}" presName="spacing" presStyleCnt="0"/>
      <dgm:spPr/>
    </dgm:pt>
    <dgm:pt modelId="{9CCD71E1-43B5-4C5B-BD5E-4D456F3BE5DF}" type="pres">
      <dgm:prSet presAssocID="{060A22D0-A59C-492F-830E-E39E6E39BB2B}" presName="composite" presStyleCnt="0"/>
      <dgm:spPr/>
    </dgm:pt>
    <dgm:pt modelId="{BF704971-E4D0-43FD-89E6-7C854FBEDF64}" type="pres">
      <dgm:prSet presAssocID="{060A22D0-A59C-492F-830E-E39E6E39BB2B}" presName="imgShp" presStyleLbl="fgImgPlace1" presStyleIdx="2" presStyleCnt="3" custLinFactX="43640" custLinFactNeighborX="100000"/>
      <dgm:spPr>
        <a:prstGeom prst="star5">
          <a:avLst/>
        </a:prstGeom>
      </dgm:spPr>
    </dgm:pt>
    <dgm:pt modelId="{83395541-7B21-4360-BAA7-3BF2AEB2F7E2}" type="pres">
      <dgm:prSet presAssocID="{060A22D0-A59C-492F-830E-E39E6E39BB2B}" presName="txShp" presStyleLbl="node1" presStyleIdx="2" presStyleCnt="3" custScaleX="85901" custScaleY="56295" custLinFactNeighborX="19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D61694-0B6B-41E2-B0B1-4F4C4C6C4920}" srcId="{A401CCF5-EC96-49F3-9A4B-4CA1AE0E055C}" destId="{BF6AB9C2-A49B-4836-A624-0697F2600B77}" srcOrd="0" destOrd="0" parTransId="{D7F3193E-60EA-465F-9246-952C543D2D37}" sibTransId="{5A2256E7-60FA-4EEF-9C6E-02F705C71C10}"/>
    <dgm:cxn modelId="{C45AFCB0-8826-4377-BA97-F1D3A243322C}" type="presOf" srcId="{BF6AB9C2-A49B-4836-A624-0697F2600B77}" destId="{7871BAD6-453F-4D12-B0C4-DDC113AD8CB3}" srcOrd="0" destOrd="0" presId="urn:microsoft.com/office/officeart/2005/8/layout/vList3"/>
    <dgm:cxn modelId="{44430867-1FBF-404B-80F3-DE63E8303F2B}" srcId="{A401CCF5-EC96-49F3-9A4B-4CA1AE0E055C}" destId="{5FC9DAC7-55FC-4CFC-BB99-61BED360BCEF}" srcOrd="1" destOrd="0" parTransId="{8694CE5E-CC31-4A93-AA30-65603D5FF2B4}" sibTransId="{469AB59D-21F1-4829-95A7-91398AEF3B6D}"/>
    <dgm:cxn modelId="{9BB4DC56-4F7E-4D8F-A6C3-51955623465A}" type="presOf" srcId="{A401CCF5-EC96-49F3-9A4B-4CA1AE0E055C}" destId="{D58EFC12-2F79-4E4D-AECE-C4B9153119D1}" srcOrd="0" destOrd="0" presId="urn:microsoft.com/office/officeart/2005/8/layout/vList3"/>
    <dgm:cxn modelId="{6277E59A-021C-4CD7-B48E-66F43CF3E3AD}" type="presOf" srcId="{060A22D0-A59C-492F-830E-E39E6E39BB2B}" destId="{83395541-7B21-4360-BAA7-3BF2AEB2F7E2}" srcOrd="0" destOrd="0" presId="urn:microsoft.com/office/officeart/2005/8/layout/vList3"/>
    <dgm:cxn modelId="{CCA793AE-6DCE-4B0E-9093-A4990E1CE526}" srcId="{A401CCF5-EC96-49F3-9A4B-4CA1AE0E055C}" destId="{060A22D0-A59C-492F-830E-E39E6E39BB2B}" srcOrd="2" destOrd="0" parTransId="{B6EDBA16-7782-43B0-BF68-CA6D98EF44E4}" sibTransId="{C718D12B-57E0-462A-AA86-8455891E5103}"/>
    <dgm:cxn modelId="{71B80E96-B27F-4C5A-98CA-0A3B95410B01}" type="presOf" srcId="{5FC9DAC7-55FC-4CFC-BB99-61BED360BCEF}" destId="{A4F4FE02-8389-4BE3-9F82-B65F2C3B37DD}" srcOrd="0" destOrd="0" presId="urn:microsoft.com/office/officeart/2005/8/layout/vList3"/>
    <dgm:cxn modelId="{D7C62224-F8DA-42D2-BC31-C6481BABDD5D}" type="presParOf" srcId="{D58EFC12-2F79-4E4D-AECE-C4B9153119D1}" destId="{3DC4D90C-9728-4EEE-8EF7-C81B27EE3BA4}" srcOrd="0" destOrd="0" presId="urn:microsoft.com/office/officeart/2005/8/layout/vList3"/>
    <dgm:cxn modelId="{1A9790A8-901E-4D79-8CEA-74D744896CB7}" type="presParOf" srcId="{3DC4D90C-9728-4EEE-8EF7-C81B27EE3BA4}" destId="{E3461D4F-AFE3-45E2-A671-08C39123F2C5}" srcOrd="0" destOrd="0" presId="urn:microsoft.com/office/officeart/2005/8/layout/vList3"/>
    <dgm:cxn modelId="{21AA86D9-AA74-4D88-B187-67AA72B29C48}" type="presParOf" srcId="{3DC4D90C-9728-4EEE-8EF7-C81B27EE3BA4}" destId="{7871BAD6-453F-4D12-B0C4-DDC113AD8CB3}" srcOrd="1" destOrd="0" presId="urn:microsoft.com/office/officeart/2005/8/layout/vList3"/>
    <dgm:cxn modelId="{25F48979-1C11-45F3-A159-B6C70D5B8D46}" type="presParOf" srcId="{D58EFC12-2F79-4E4D-AECE-C4B9153119D1}" destId="{20C64CBE-FE70-4692-B636-A1096BA1ED10}" srcOrd="1" destOrd="0" presId="urn:microsoft.com/office/officeart/2005/8/layout/vList3"/>
    <dgm:cxn modelId="{00F6EB5A-4855-4D1F-BD99-E5075A9EAFFA}" type="presParOf" srcId="{D58EFC12-2F79-4E4D-AECE-C4B9153119D1}" destId="{8F7B928F-18B5-47E4-87A6-56F1FB6C7A4E}" srcOrd="2" destOrd="0" presId="urn:microsoft.com/office/officeart/2005/8/layout/vList3"/>
    <dgm:cxn modelId="{6A1E1454-ACE3-442F-AEBE-7A1DB01C10FA}" type="presParOf" srcId="{8F7B928F-18B5-47E4-87A6-56F1FB6C7A4E}" destId="{D73959BB-1BA2-47C7-931B-73A365C69721}" srcOrd="0" destOrd="0" presId="urn:microsoft.com/office/officeart/2005/8/layout/vList3"/>
    <dgm:cxn modelId="{507162C6-9EA6-4C9D-86E3-DD3EFF4EC074}" type="presParOf" srcId="{8F7B928F-18B5-47E4-87A6-56F1FB6C7A4E}" destId="{A4F4FE02-8389-4BE3-9F82-B65F2C3B37DD}" srcOrd="1" destOrd="0" presId="urn:microsoft.com/office/officeart/2005/8/layout/vList3"/>
    <dgm:cxn modelId="{E54C5534-85A7-4B59-9868-6F3FFD2C5818}" type="presParOf" srcId="{D58EFC12-2F79-4E4D-AECE-C4B9153119D1}" destId="{60C43EFE-589C-4BF8-9E09-AAB95F51453E}" srcOrd="3" destOrd="0" presId="urn:microsoft.com/office/officeart/2005/8/layout/vList3"/>
    <dgm:cxn modelId="{26AB4A01-3655-454F-9319-FA83CEED42EF}" type="presParOf" srcId="{D58EFC12-2F79-4E4D-AECE-C4B9153119D1}" destId="{9CCD71E1-43B5-4C5B-BD5E-4D456F3BE5DF}" srcOrd="4" destOrd="0" presId="urn:microsoft.com/office/officeart/2005/8/layout/vList3"/>
    <dgm:cxn modelId="{03EBF686-7EC4-44B2-8B45-519F743899CE}" type="presParOf" srcId="{9CCD71E1-43B5-4C5B-BD5E-4D456F3BE5DF}" destId="{BF704971-E4D0-43FD-89E6-7C854FBEDF64}" srcOrd="0" destOrd="0" presId="urn:microsoft.com/office/officeart/2005/8/layout/vList3"/>
    <dgm:cxn modelId="{2DA942F1-6DCE-487D-B73E-E98310CC394D}" type="presParOf" srcId="{9CCD71E1-43B5-4C5B-BD5E-4D456F3BE5DF}" destId="{83395541-7B21-4360-BAA7-3BF2AEB2F7E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71BAD6-453F-4D12-B0C4-DDC113AD8CB3}">
      <dsp:nvSpPr>
        <dsp:cNvPr id="0" name=""/>
        <dsp:cNvSpPr/>
      </dsp:nvSpPr>
      <dsp:spPr>
        <a:xfrm rot="10800000">
          <a:off x="695401" y="288031"/>
          <a:ext cx="5444706" cy="888912"/>
        </a:xfrm>
        <a:prstGeom prst="homePlat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8032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История ВОВ и Георгиевской ленточки</a:t>
          </a:r>
          <a:endParaRPr lang="ru-RU" sz="2400" b="1" i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917629" y="288031"/>
        <a:ext cx="5222478" cy="888912"/>
      </dsp:txXfrm>
    </dsp:sp>
    <dsp:sp modelId="{E3461D4F-AFE3-45E2-A671-08C39123F2C5}">
      <dsp:nvSpPr>
        <dsp:cNvPr id="0" name=""/>
        <dsp:cNvSpPr/>
      </dsp:nvSpPr>
      <dsp:spPr>
        <a:xfrm>
          <a:off x="0" y="142977"/>
          <a:ext cx="1129394" cy="1129394"/>
        </a:xfrm>
        <a:prstGeom prst="star5">
          <a:avLst/>
        </a:prstGeom>
        <a:gradFill rotWithShape="0">
          <a:gsLst>
            <a:gs pos="0">
              <a:schemeClr val="accent6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4F4FE02-8389-4BE3-9F82-B65F2C3B37DD}">
      <dsp:nvSpPr>
        <dsp:cNvPr id="0" name=""/>
        <dsp:cNvSpPr/>
      </dsp:nvSpPr>
      <dsp:spPr>
        <a:xfrm rot="10800000">
          <a:off x="1991549" y="1624621"/>
          <a:ext cx="4379166" cy="751646"/>
        </a:xfrm>
        <a:prstGeom prst="homePlat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8032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Практическое выполнение заданий</a:t>
          </a:r>
          <a:endParaRPr lang="ru-RU" sz="2400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179460" y="1624621"/>
        <a:ext cx="4191255" cy="751646"/>
      </dsp:txXfrm>
    </dsp:sp>
    <dsp:sp modelId="{D73959BB-1BA2-47C7-931B-73A365C69721}">
      <dsp:nvSpPr>
        <dsp:cNvPr id="0" name=""/>
        <dsp:cNvSpPr/>
      </dsp:nvSpPr>
      <dsp:spPr>
        <a:xfrm>
          <a:off x="1510220" y="1467302"/>
          <a:ext cx="1129394" cy="1129394"/>
        </a:xfrm>
        <a:prstGeom prst="star5">
          <a:avLst/>
        </a:prstGeom>
        <a:gradFill rotWithShape="0">
          <a:gsLst>
            <a:gs pos="0">
              <a:schemeClr val="accent6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3395541-7B21-4360-BAA7-3BF2AEB2F7E2}">
      <dsp:nvSpPr>
        <dsp:cNvPr id="0" name=""/>
        <dsp:cNvSpPr/>
      </dsp:nvSpPr>
      <dsp:spPr>
        <a:xfrm rot="10800000">
          <a:off x="3124990" y="3180631"/>
          <a:ext cx="4387236" cy="635792"/>
        </a:xfrm>
        <a:prstGeom prst="homePlat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8032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Обсуждение результатов (рефлексия)</a:t>
          </a:r>
          <a:endParaRPr lang="ru-RU" sz="2400" b="1" i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283938" y="3180631"/>
        <a:ext cx="4228288" cy="635792"/>
      </dsp:txXfrm>
    </dsp:sp>
    <dsp:sp modelId="{BF704971-E4D0-43FD-89E6-7C854FBEDF64}">
      <dsp:nvSpPr>
        <dsp:cNvPr id="0" name=""/>
        <dsp:cNvSpPr/>
      </dsp:nvSpPr>
      <dsp:spPr>
        <a:xfrm>
          <a:off x="2806363" y="2933830"/>
          <a:ext cx="1129394" cy="1129394"/>
        </a:xfrm>
        <a:prstGeom prst="star5">
          <a:avLst/>
        </a:prstGeom>
        <a:gradFill rotWithShape="0">
          <a:gsLst>
            <a:gs pos="0">
              <a:schemeClr val="accent6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4B88F-7440-45F2-BC41-4264A9469BD9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0AD3C-2E13-4A60-AA02-0C21C996D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319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0AD3C-2E13-4A60-AA02-0C21C996DF1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087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96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941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40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355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261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856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361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185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244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397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72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73767-6D1A-4A2A-8DA3-60BDFFAF7BA5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7DA62-EE37-4E6B-A015-1915BB069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2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microsoft.com/office/2007/relationships/hdphoto" Target="../media/hdphoto11.wdp"/><Relationship Id="rId5" Type="http://schemas.openxmlformats.org/officeDocument/2006/relationships/image" Target="../media/image21.jpeg"/><Relationship Id="rId10" Type="http://schemas.openxmlformats.org/officeDocument/2006/relationships/image" Target="../media/image24.jpeg"/><Relationship Id="rId4" Type="http://schemas.microsoft.com/office/2007/relationships/hdphoto" Target="../media/hdphoto8.wdp"/><Relationship Id="rId9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3.wdp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microsoft.com/office/2007/relationships/hdphoto" Target="../media/hdphoto6.wdp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15616" y="2276873"/>
            <a:ext cx="7272808" cy="136815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Мастер-класс «Изготовление значка к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празднованию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Дня Победы в ВОВ»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4139952" y="4293096"/>
            <a:ext cx="4680520" cy="1728192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r>
              <a:rPr lang="ru-RU" sz="20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Преподаватели:</a:t>
            </a:r>
            <a: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>
              <a:spcBef>
                <a:spcPts val="0"/>
              </a:spcBef>
            </a:pPr>
            <a: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Сумина А.А. – учитель ИЗО,</a:t>
            </a:r>
          </a:p>
          <a:p>
            <a:pPr algn="r">
              <a:spcBef>
                <a:spcPts val="0"/>
              </a:spcBef>
            </a:pPr>
            <a: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Макарова Е. Б. – социальный педагог,</a:t>
            </a:r>
          </a:p>
          <a:p>
            <a:pPr algn="r">
              <a:spcBef>
                <a:spcPts val="0"/>
              </a:spcBef>
            </a:pPr>
            <a: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Шаров А.В. – преподаватель-организатор ОБЖ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C:\Users\acer\Pictures\школа2019-20\ОТКРЫТЫЙ УРОК 75 лет\9ffb5a1522a23b34aa9720849e7a21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21088"/>
            <a:ext cx="1728192" cy="1728192"/>
          </a:xfrm>
          <a:prstGeom prst="rect">
            <a:avLst/>
          </a:prstGeom>
          <a:noFill/>
          <a:effectLst>
            <a:glow rad="165100">
              <a:schemeClr val="bg1">
                <a:alpha val="47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28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Pictures\школа2019-20\ОТКРЫТЫЙ УРОК 75 лет\IMG_69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16" t="4427" r="16013"/>
          <a:stretch/>
        </p:blipFill>
        <p:spPr bwMode="auto">
          <a:xfrm rot="2265428">
            <a:off x="3451798" y="3075355"/>
            <a:ext cx="2466112" cy="2177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36096" y="2178790"/>
            <a:ext cx="35283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со  </a:t>
            </a:r>
            <a:r>
              <a:rPr lang="ru-RU" b="1" i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степлером</a:t>
            </a:r>
            <a:r>
              <a:rPr 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Проверьте исправность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степлера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наличие скоб.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Не помещайте пальцы под «скобы».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Не направляйте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степлер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сторону животных или людей.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Используйте скобы, подходящие именно для вашей модели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степлера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Убирайте инструмент сразу по окончании выполнения работ.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Не используйте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степлер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по назначению.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73108" y="1612145"/>
            <a:ext cx="36234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безопасности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455789"/>
            <a:ext cx="37444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 </a:t>
            </a:r>
            <a:r>
              <a:rPr lang="ru-RU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клеем: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Не допускайте попадания клея в глаза, в рот, на слизистые носа.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Клей храните в плотно закрытой упаковке.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работе с клеем пользуйтесь кисточкой, если это требуется.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Излишки клея убирайте мягкой тряпочкой или салфеткой, осторожно прижимая её.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Кисточку и руки после работы хорошо вымойте с мылом</a:t>
            </a:r>
          </a:p>
        </p:txBody>
      </p:sp>
    </p:spTree>
    <p:extLst>
      <p:ext uri="{BB962C8B-B14F-4D97-AF65-F5344CB8AC3E}">
        <p14:creationId xmlns:p14="http://schemas.microsoft.com/office/powerpoint/2010/main" val="204844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36374"/>
            <a:ext cx="3384376" cy="2249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94" t="9409" r="8500" b="5656"/>
          <a:stretch/>
        </p:blipFill>
        <p:spPr>
          <a:xfrm>
            <a:off x="5791510" y="4221088"/>
            <a:ext cx="3172978" cy="2128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68" t="12347" r="37333" b="24278"/>
          <a:stretch/>
        </p:blipFill>
        <p:spPr>
          <a:xfrm>
            <a:off x="5858513" y="1340508"/>
            <a:ext cx="3066557" cy="2426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0" y="4221088"/>
            <a:ext cx="3437824" cy="2291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458700" y="1836374"/>
            <a:ext cx="22552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Сбор ленты и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крепления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000" r="4209"/>
          <a:stretch/>
        </p:blipFill>
        <p:spPr>
          <a:xfrm>
            <a:off x="3491880" y="2989678"/>
            <a:ext cx="2340372" cy="2606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366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22" t="3657" r="11924"/>
          <a:stretch/>
        </p:blipFill>
        <p:spPr>
          <a:xfrm>
            <a:off x="244624" y="3284984"/>
            <a:ext cx="3679304" cy="2993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15" t="15795" r="5758" b="7841"/>
          <a:stretch/>
        </p:blipFill>
        <p:spPr>
          <a:xfrm>
            <a:off x="3923927" y="1848861"/>
            <a:ext cx="5053639" cy="2932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827584" y="242088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 значок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4869160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Юнармейцы МАОУ «ООШ № 280»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476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54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мероприятия </a:t>
            </a:r>
            <a:r>
              <a:rPr lang="ru-RU" sz="2800" i="1" dirty="0"/>
              <a:t>– изготовить значок «9 мая» с использованием георгиевской ленточки.</a:t>
            </a:r>
          </a:p>
          <a:p>
            <a:pPr marL="0" indent="0">
              <a:buNone/>
            </a:pPr>
            <a:r>
              <a:rPr lang="ru-RU" sz="2800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</a:p>
          <a:p>
            <a:pPr lvl="0"/>
            <a:r>
              <a:rPr lang="ru-RU" sz="2800" i="1" dirty="0"/>
              <a:t>познакомить с историей ВОВ и георгиевской ленточки;</a:t>
            </a:r>
          </a:p>
          <a:p>
            <a:pPr lvl="0"/>
            <a:r>
              <a:rPr lang="ru-RU" sz="2800" i="1" dirty="0"/>
              <a:t>рассказать об элементах значка;</a:t>
            </a:r>
          </a:p>
          <a:p>
            <a:pPr lvl="0"/>
            <a:r>
              <a:rPr lang="ru-RU" sz="2800" i="1" dirty="0"/>
              <a:t>познакомить с 3</a:t>
            </a:r>
            <a:r>
              <a:rPr lang="en-US" sz="2800" i="1" dirty="0"/>
              <a:t>d</a:t>
            </a:r>
            <a:r>
              <a:rPr lang="ru-RU" sz="2800" i="1" dirty="0"/>
              <a:t>-принтером;</a:t>
            </a:r>
          </a:p>
          <a:p>
            <a:pPr lvl="0"/>
            <a:r>
              <a:rPr lang="ru-RU" sz="2800" i="1" dirty="0"/>
              <a:t>рассказать об этапах подготовки к мастер-классу</a:t>
            </a:r>
            <a:r>
              <a:rPr lang="ru-RU" sz="2800" i="1" dirty="0" smtClean="0"/>
              <a:t>.</a:t>
            </a:r>
            <a:endParaRPr lang="ru-RU" sz="2800" i="1" dirty="0"/>
          </a:p>
        </p:txBody>
      </p:sp>
      <p:pic>
        <p:nvPicPr>
          <p:cNvPr id="1026" name="Picture 2" descr="C:\Users\acer\Pictures\школа2019-20\ОТКРЫТЫЙ УРОК 75 лет\9ffb5a1522a23b34aa9720849e7a21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691295"/>
            <a:ext cx="1449079" cy="1449079"/>
          </a:xfrm>
          <a:prstGeom prst="rect">
            <a:avLst/>
          </a:prstGeom>
          <a:noFill/>
          <a:effectLst>
            <a:glow rad="165100">
              <a:schemeClr val="bg1">
                <a:alpha val="47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48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1340768"/>
            <a:ext cx="534928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мероприятия: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19494486"/>
              </p:ext>
            </p:extLst>
          </p:nvPr>
        </p:nvGraphicFramePr>
        <p:xfrm>
          <a:off x="780256" y="2204864"/>
          <a:ext cx="76801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533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313" y="1439207"/>
            <a:ext cx="3299183" cy="4825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298" y="3293182"/>
            <a:ext cx="4202838" cy="3215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76" y="1916832"/>
            <a:ext cx="3713044" cy="2320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4375" y="4916044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июня 1941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0529" y="1769337"/>
            <a:ext cx="126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мая 1945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107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80" r="2673"/>
          <a:stretch/>
        </p:blipFill>
        <p:spPr>
          <a:xfrm>
            <a:off x="1331640" y="2715096"/>
            <a:ext cx="6200589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67544" y="2134597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Акция «Георгиевская ленточка» стартовала в 2005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</a:t>
            </a:r>
          </a:p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проходит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период с 24 апреля по 12 мая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04069" y="5829665"/>
            <a:ext cx="54604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время проведения акции распространено более 50 миллионов ленточек по всему миру.</a:t>
            </a:r>
          </a:p>
        </p:txBody>
      </p:sp>
    </p:spTree>
    <p:extLst>
      <p:ext uri="{BB962C8B-B14F-4D97-AF65-F5344CB8AC3E}">
        <p14:creationId xmlns:p14="http://schemas.microsoft.com/office/powerpoint/2010/main" val="11583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0690" y="2267744"/>
            <a:ext cx="478737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Элементы значка:</a:t>
            </a:r>
            <a:endParaRPr lang="ru-RU" sz="2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георгиевская ленточка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крепление (булавка на подложке из эко-кожи)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эмблема «9 Мая», изготовленная на 3</a:t>
            </a: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-принтере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88" r="14245"/>
          <a:stretch/>
        </p:blipFill>
        <p:spPr>
          <a:xfrm>
            <a:off x="5436096" y="1412776"/>
            <a:ext cx="3085698" cy="2655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7" t="30505" r="8249" b="14425"/>
          <a:stretch/>
        </p:blipFill>
        <p:spPr>
          <a:xfrm>
            <a:off x="5502276" y="3945128"/>
            <a:ext cx="2953337" cy="2500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745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99" y="2120808"/>
            <a:ext cx="324036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425" y="1268760"/>
            <a:ext cx="3334240" cy="2222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acer\Pictures\школа2019-20\ОТКРЫТЫЙ УРОК 75 лет\IMG_69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4260274"/>
            <a:ext cx="3361577" cy="22410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cer\Pictures\школа2019-20\ОТКРЫТЫЙ УРОК 75 лет\IMG_697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87" t="8871" r="9618" b="18387"/>
          <a:stretch/>
        </p:blipFill>
        <p:spPr bwMode="auto">
          <a:xfrm>
            <a:off x="4917696" y="4198752"/>
            <a:ext cx="3845698" cy="2302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18179" y="3553574"/>
            <a:ext cx="4185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элементов значка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9411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2" b="6942"/>
          <a:stretch/>
        </p:blipFill>
        <p:spPr>
          <a:xfrm>
            <a:off x="1209265" y="3040574"/>
            <a:ext cx="2592288" cy="3159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52" t="12789" r="17090" b="9772"/>
          <a:stretch/>
        </p:blipFill>
        <p:spPr>
          <a:xfrm>
            <a:off x="5436096" y="2132856"/>
            <a:ext cx="2835269" cy="4029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9409" y="263865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-принтер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16305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макет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эмблемы «9 Мая» </a:t>
            </a:r>
          </a:p>
        </p:txBody>
      </p:sp>
    </p:spTree>
    <p:extLst>
      <p:ext uri="{BB962C8B-B14F-4D97-AF65-F5344CB8AC3E}">
        <p14:creationId xmlns:p14="http://schemas.microsoft.com/office/powerpoint/2010/main" val="396802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51" t="4659" r="11515" b="9205"/>
          <a:stretch/>
        </p:blipFill>
        <p:spPr>
          <a:xfrm>
            <a:off x="179513" y="2204864"/>
            <a:ext cx="2448271" cy="1917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02" t="13306" r="13343" b="18148"/>
          <a:stretch/>
        </p:blipFill>
        <p:spPr>
          <a:xfrm>
            <a:off x="343364" y="4122001"/>
            <a:ext cx="3468775" cy="2227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87" r="13351" b="1"/>
          <a:stretch/>
        </p:blipFill>
        <p:spPr>
          <a:xfrm>
            <a:off x="5837774" y="1628800"/>
            <a:ext cx="3186355" cy="2153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acer\Pictures\школа2019-20\ОТКРЫТЫЙ УРОК 75 лет\IMG_700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68"/>
          <a:stretch/>
        </p:blipFill>
        <p:spPr bwMode="auto">
          <a:xfrm>
            <a:off x="3864518" y="3782609"/>
            <a:ext cx="4699852" cy="2567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83768" y="1861689"/>
            <a:ext cx="36724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 </a:t>
            </a:r>
            <a:r>
              <a:rPr lang="ru-RU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 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9 Мая и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</a:t>
            </a:r>
          </a:p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Победы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зеленый и бронзовый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</a:p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лавровая 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ветвь, </a:t>
            </a:r>
            <a:r>
              <a:rPr lang="ru-RU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черный и </a:t>
            </a:r>
            <a:endParaRPr lang="ru-RU" b="1" i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оранжевый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георгиевская</a:t>
            </a:r>
          </a:p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ленточка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811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335</Words>
  <Application>Microsoft Office PowerPoint</Application>
  <PresentationFormat>Экран (4:3)</PresentationFormat>
  <Paragraphs>51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Тема Office</vt:lpstr>
      <vt:lpstr>Мастер-класс «Изготовление значка к празднованию  Дня Победы в ВОВ»</vt:lpstr>
      <vt:lpstr>Презентация PowerPoint</vt:lpstr>
      <vt:lpstr>План мероприятия: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«Изготовление значка к 75-летию празднования Дня Победы в ВОВ»</dc:title>
  <dc:creator>acer</dc:creator>
  <cp:lastModifiedBy>Елена</cp:lastModifiedBy>
  <cp:revision>34</cp:revision>
  <dcterms:created xsi:type="dcterms:W3CDTF">2020-03-16T07:31:01Z</dcterms:created>
  <dcterms:modified xsi:type="dcterms:W3CDTF">2021-10-13T07:29:03Z</dcterms:modified>
</cp:coreProperties>
</file>