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83" r:id="rId3"/>
    <p:sldId id="267" r:id="rId4"/>
    <p:sldId id="268" r:id="rId5"/>
    <p:sldId id="276" r:id="rId6"/>
    <p:sldId id="258" r:id="rId7"/>
    <p:sldId id="275" r:id="rId8"/>
    <p:sldId id="278" r:id="rId9"/>
    <p:sldId id="271" r:id="rId10"/>
    <p:sldId id="277" r:id="rId11"/>
    <p:sldId id="270" r:id="rId12"/>
    <p:sldId id="282" r:id="rId13"/>
    <p:sldId id="281" r:id="rId14"/>
    <p:sldId id="285" r:id="rId15"/>
    <p:sldId id="286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042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96F3E-7E6D-465B-9A69-DEC3299B2907}" type="datetimeFigureOut">
              <a:rPr lang="ru-RU" smtClean="0"/>
              <a:pPr/>
              <a:t>09.10.2022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1D7C7-A953-44A6-974A-5A7FB382C7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96144"/>
          </a:xfrm>
        </p:spPr>
        <p:txBody>
          <a:bodyPr>
            <a:normAutofit/>
          </a:bodyPr>
          <a:lstStyle/>
          <a:p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21506" name="Picture 2" descr="D:\Путешествие-по-эколгической-тропе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055" y="476672"/>
            <a:ext cx="8137602" cy="5804540"/>
          </a:xfrm>
          <a:prstGeom prst="rect">
            <a:avLst/>
          </a:prstGeom>
          <a:ln w="228600" cap="sq" cmpd="thickThin">
            <a:solidFill>
              <a:srgbClr val="00B05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156176" y="5085184"/>
            <a:ext cx="31683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21" y="-83523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99392"/>
            <a:ext cx="8229600" cy="151703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«Уголок нетронутой природы»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052736"/>
            <a:ext cx="8424936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Немножко </a:t>
            </a:r>
            <a:r>
              <a:rPr lang="ru-RU" sz="16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отдохнѐм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поиграем в игру «Хорошо - плохо». (хорошо - хлопают в ладоши, плохо - топают ногами).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поливать цветы;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рвать цветы;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сажать деревья; 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рыхлить землю;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любоваться природой;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ловить насекомых;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собирать плоды. </a:t>
            </a: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Провести эксперименты.</a:t>
            </a:r>
            <a:endParaRPr lang="ru-RU" sz="1600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1600" dirty="0">
                <a:solidFill>
                  <a:srgbClr val="002060"/>
                </a:solidFill>
              </a:rPr>
              <a:t>      </a:t>
            </a: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55976" y="4653136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«Летающие плоды». Найдите семя, умеющее летать. Объект для                         наблюдений             – клены, их семена. Дети рассматривают части дерева, наблюдают за изменениями в разное время года (лето), интересной формой плодов и способом их расселения.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77809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 «Ельник».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820472" cy="3888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Друзья, вы знаете, как называется это дерево? Это- пихта. Какое это дерево: лиственное или хвойное? Это дерево - хвойное, потому что у него есть вместо листочков хвоинки. Какие хвойные деревья вы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ещѐ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знаете? Да, ель, сосна.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Пихта –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вечнозелѐное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растение. Свои хвоинки она сбрасывает редко и незаметно. Пихта и другие хвойные растения очищают воздух, убивая своим волшебным запахом микробов, несущих нам болезни. Давайте медленно сделаем глубокий вдох через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нос и почувствуем, как у нас прибавилось сил и здоровья.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А хотите узнать почему ель,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сосна и пихта вечнозеленое дерево? Поведать легенду.</a:t>
            </a:r>
          </a:p>
          <a:p>
            <a:pPr>
              <a:buNone/>
            </a:pPr>
            <a:endParaRPr lang="ru-RU" sz="19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Метеостанция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вы себя чувствуете, какое у вас настроение?</a:t>
            </a:r>
          </a:p>
          <a:p>
            <a:pPr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сейчас закройте глаза, и почувствуйте ,как ласковое солнышко </a:t>
            </a:r>
          </a:p>
          <a:p>
            <a:pPr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гладит вас по лицу, как будто мама. </a:t>
            </a:r>
          </a:p>
          <a:p>
            <a:pPr>
              <a:buNone/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солнечным зайчиком.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4CE0E07-DF98-42FF-AD85-18009E1115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6293" y="2424666"/>
            <a:ext cx="2631327" cy="126263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«Необычный пень».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/>
              <a:t>   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загадке следующей  идём…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Смотри, стоит какой-то дом.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 без дверей и без окон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Народом дружным заселён.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Народ весёлый, трудовой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Охотно дом построил свой…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Всё что-то тащат, всё снуют,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Стараются, не устают…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видел этих силачей?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Тогда скажи, дом этот чей?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67944" y="1268760"/>
            <a:ext cx="4752528" cy="2380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«А знаете ли вы?..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Муравей может поднять груз, в 3 раза превышающий собственный вес. По муравейнику можно определить стороны горизонта: расположен он, как правило, с южной стороны дерева, крутым склоном обращён к северу. Муравейник – предсказатель погоды. Если входы закрыты и муравьёв нет, то скоро будет дождь. Если во время дождя входы открыты, то дождь скоро кончится.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Весёлый привал – бивак.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Бивак - это место размещения людей на привал, отдых, ночёвку или для приготовления  пищи под открытым небом.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Скажите, что вам больше всего понравилось? Где бы вы хотели еще раз оказаться? Если бы вы были Хозяином этой тропы, что бы вы изменили?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Вот и закончилось необычное путешествие по экологической </a:t>
            </a:r>
          </a:p>
          <a:p>
            <a:pPr>
              <a:buNone/>
            </a:pP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тропе. </a:t>
            </a:r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Живой Букварь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b="1" dirty="0"/>
              <a:t>         </a:t>
            </a:r>
            <a:endParaRPr lang="ru-RU" dirty="0"/>
          </a:p>
          <a:p>
            <a:pPr>
              <a:buNone/>
            </a:pPr>
            <a:br>
              <a:rPr lang="ru-RU" dirty="0"/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 в любое время года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 мудрая природа: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Птицы учат пению.</a:t>
            </a:r>
          </a:p>
          <a:p>
            <a:pPr>
              <a:buNone/>
            </a:pP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Паучок терпению.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Пчелы в поле и в саду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Обучают нас труду.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к тому же в их труде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по справедливости.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Отражение в воде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 нас правдивости.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 снег нас чистоте.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Солнце учит доброте: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Каждый день, зимой и летом,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Дарит нас теплом и светом.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взамен ни у кого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попросит ничего!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природы круглый год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Обучаться нужно.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 деревья всех пород,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Весь большой лесной народ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Учат крепкой дружбе.</a:t>
            </a:r>
            <a:br>
              <a:rPr lang="ru-RU" sz="4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(В. Орлов)</a:t>
            </a:r>
            <a:endParaRPr lang="ru-RU" sz="49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900" dirty="0"/>
              <a:t> </a:t>
            </a:r>
          </a:p>
          <a:p>
            <a:endParaRPr lang="ru-RU" sz="49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9" name="Picture 5" descr="G:\лето поход\IMAG27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264" y="4149080"/>
            <a:ext cx="3514814" cy="1977083"/>
          </a:xfrm>
          <a:prstGeom prst="rect">
            <a:avLst/>
          </a:prstGeom>
          <a:noFill/>
        </p:spPr>
      </p:pic>
      <p:pic>
        <p:nvPicPr>
          <p:cNvPr id="9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77A81A2-EEB5-441F-A58B-5B5F1233B444}"/>
              </a:ext>
            </a:extLst>
          </p:cNvPr>
          <p:cNvSpPr txBox="1"/>
          <p:nvPr/>
        </p:nvSpPr>
        <p:spPr>
          <a:xfrm>
            <a:off x="2717540" y="192895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3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/>
          </a:bodyPr>
          <a:lstStyle/>
          <a:p>
            <a:pPr>
              <a:buNone/>
            </a:pPr>
            <a:br>
              <a:rPr lang="ru-RU" sz="16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«Я имею дело с самым величайшим 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чудом Вселенной – самой природой, 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самой сутью того, что вокруг меня.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Ребенок – это начало всех начал.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Он и бог, и природа и суть Вселенной,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и поэтому я ребенка такого люблю, 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знаю его природу и сотрудничаю с            				ним, помогаю, способствую, </a:t>
            </a:r>
          </a:p>
          <a:p>
            <a:pPr marL="0" indent="0" algn="just">
              <a:buNone/>
            </a:pPr>
            <a:r>
              <a:rPr lang="ru-RU" sz="2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чтобы состоялась его судьба». </a:t>
            </a:r>
          </a:p>
          <a:p>
            <a:pPr marL="0" indent="0" algn="just">
              <a:buNone/>
            </a:pPr>
            <a:endParaRPr lang="ru-RU" sz="2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Ш.А.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Амонашвили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6832644-D9B2-4671-8861-A84FAD88EB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844824"/>
            <a:ext cx="3086814" cy="2532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720080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effectLst/>
                <a:latin typeface="Times New Roman" panose="02020603050405020304" pitchFamily="18" charset="0"/>
              </a:rPr>
              <a:t>развитие экологического сознания дошкольника.</a:t>
            </a:r>
            <a:br>
              <a:rPr lang="ru-RU" sz="2400" dirty="0">
                <a:solidFill>
                  <a:srgbClr val="C00000"/>
                </a:solidFill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5"/>
            <a:ext cx="8229600" cy="352839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8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обогатить и систематизировать знания детей средствами экологической тропы; </a:t>
            </a: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познакомить с разными объектами живой природы и показать её взаимосвязь с окружающим миром; </a:t>
            </a: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развивать познавательный интерес ребенка к миру природы, наблюдательность; </a:t>
            </a: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формировать у детей экологически грамотное поведение на природе;</a:t>
            </a:r>
          </a:p>
          <a:p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воспитывать у дошкольников эстетические чувства, умение замечать и беречь красоту окружающей природы.</a:t>
            </a:r>
          </a:p>
        </p:txBody>
      </p:sp>
      <p:pic>
        <p:nvPicPr>
          <p:cNvPr id="15362" name="Picture 2" descr="D:\TpBPHBvXb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869160"/>
            <a:ext cx="3267855" cy="1838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3" name="Picture 3" descr="D:\rgNN-qxKot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869160"/>
            <a:ext cx="3255346" cy="1831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28575">
            <a:solidFill>
              <a:schemeClr val="accent2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952328"/>
          </a:xfrm>
        </p:spPr>
        <p:txBody>
          <a:bodyPr>
            <a:normAutofit fontScale="90000"/>
          </a:bodyPr>
          <a:lstStyle/>
          <a:p>
            <a:r>
              <a:rPr lang="ru-RU" sz="27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"Мы предлагаем вам путешествие по  экологической тропе, для того, чтобы вы, пройдя по ней, увидели и узнали, как живёт и чувствует себя окружающая вас природа, чтобы каждый из вас почувствовал внутри себя желание сохранить природу. </a:t>
            </a:r>
            <a:br>
              <a:rPr lang="ru-RU" sz="27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Экологическая тропа ждёт вас!”</a:t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924944"/>
            <a:ext cx="8363272" cy="36004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мало увидеть,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нужно всмотреться,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ясной любовью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Наполнилось сердце. </a:t>
            </a:r>
          </a:p>
          <a:p>
            <a:pPr>
              <a:buNone/>
            </a:pP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дом со всех сторон открыт,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резною крышей крыт.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Заходи в зелёный дом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– Чудеса увидишь в нём!». </a:t>
            </a:r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Станции  экологической тропы.</a:t>
            </a:r>
            <a:b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15898"/>
            <a:ext cx="8229600" cy="511026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протяжении маршрута экологической тропы  запланировано 9 станций, т.е. остановок для экскурсантов, где дети могут более подробно ознакомиться с объектами природы.</a:t>
            </a:r>
          </a:p>
          <a:p>
            <a:pPr>
              <a:buNone/>
            </a:pPr>
            <a:endParaRPr lang="ru-RU" sz="2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Хозяин экологической тропы – </a:t>
            </a:r>
            <a:r>
              <a:rPr lang="ru-RU" sz="21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Лесовичок</a:t>
            </a:r>
            <a:endParaRPr lang="ru-RU" sz="21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Водоем. </a:t>
            </a:r>
          </a:p>
          <a:p>
            <a:pPr marL="0" indent="0"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Цветочная поляна. 4. Спортивная.</a:t>
            </a:r>
          </a:p>
          <a:p>
            <a:pPr marL="0" indent="0"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Уголок нетронутой природы.</a:t>
            </a:r>
          </a:p>
          <a:p>
            <a:pPr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Ельник.</a:t>
            </a:r>
          </a:p>
          <a:p>
            <a:pPr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Метеостанция.</a:t>
            </a:r>
          </a:p>
          <a:p>
            <a:pPr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Необычный пень.</a:t>
            </a:r>
          </a:p>
          <a:p>
            <a:pPr>
              <a:buNone/>
            </a:pPr>
            <a:r>
              <a:rPr lang="ru-RU" sz="21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Отдых в палатках.</a:t>
            </a:r>
          </a:p>
          <a:p>
            <a:endParaRPr lang="ru-RU" dirty="0"/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764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Встреча с </a:t>
            </a:r>
            <a:r>
              <a:rPr lang="ru-RU" sz="3600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Лесовичком</a:t>
            </a:r>
            <a:r>
              <a:rPr lang="ru-RU" sz="36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«Зелёная аптека»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064896" cy="266429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Встреча с </a:t>
            </a:r>
            <a:r>
              <a:rPr lang="ru-RU" sz="16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Лесовичком</a:t>
            </a:r>
            <a:r>
              <a:rPr lang="ru-RU" sz="1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посетителей экологической тропы.</a:t>
            </a:r>
            <a:endParaRPr lang="ru-RU" sz="1600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1.Поздоровайтесь с хозяином тропы!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2. Не мешайте жить обитателям тропы – проходите без лишнего шума. 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Шум не помощник в познании природы. Наслаждайтесь пением птиц и другими звуками природы.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4. Запрещается срывать растения, ломать ветки, вытаптывать траву, ловить насекомых, бросать мусор. 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На тропе разрешается рассматривать, любоваться, размышлять.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6. С тропы нельзя выносить сувениры </a:t>
            </a: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природы: красивые камни, интересные </a:t>
            </a: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коряги.</a:t>
            </a:r>
            <a:b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С тропы можно «выносить» только </a:t>
            </a: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i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знания,впечатления</a:t>
            </a: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хорошее настроение! </a:t>
            </a:r>
          </a:p>
          <a:p>
            <a:pPr>
              <a:buNone/>
            </a:pPr>
            <a:r>
              <a:rPr lang="ru-RU" sz="1600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«Пройдите! Посмотрите! Почувствуйте! </a:t>
            </a:r>
          </a:p>
          <a:p>
            <a:pPr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Загадки о лекарственных растениях.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836712"/>
            <a:ext cx="86044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" name="Picture 6" descr="AG00001_">
            <a:extLst>
              <a:ext uri="{FF2B5EF4-FFF2-40B4-BE49-F238E27FC236}">
                <a16:creationId xmlns:a16="http://schemas.microsoft.com/office/drawing/2014/main" id="{9DCC40B7-A18D-4D25-81BC-8A8F2883ABBB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068225"/>
            <a:ext cx="1108075" cy="1279525"/>
          </a:xfrm>
          <a:prstGeom prst="rect">
            <a:avLst/>
          </a:prstGeom>
          <a:noFill/>
        </p:spPr>
      </p:pic>
      <p:pic>
        <p:nvPicPr>
          <p:cNvPr id="11" name="Picture 11" descr="1f1">
            <a:extLst>
              <a:ext uri="{FF2B5EF4-FFF2-40B4-BE49-F238E27FC236}">
                <a16:creationId xmlns:a16="http://schemas.microsoft.com/office/drawing/2014/main" id="{11309A7C-5F33-4622-A02F-41464683053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1523" y="5295707"/>
            <a:ext cx="1080120" cy="82455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«Водоем».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Наши предки говорили: «Там где вода – там и жизнь». Вода источник жизни на Земле. Беседа: «Что произойдет, если вся вода исчезнет»?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Что мы должны сделать, что бы вода в реках и водоемах была чистой?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Вспомните о безопасности у водоёмов.</a:t>
            </a:r>
          </a:p>
          <a:p>
            <a:pPr>
              <a:buNone/>
            </a:pP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Игра: «Раз, два, три- рыб речных назови».</a:t>
            </a:r>
          </a:p>
          <a:p>
            <a:pPr>
              <a:buNone/>
            </a:pPr>
            <a:endParaRPr lang="ru-RU" sz="1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D:\slide-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5980" y="3461088"/>
            <a:ext cx="5256584" cy="9259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«Цветочная поляна»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86868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/>
              <a:t>      </a:t>
            </a:r>
            <a:r>
              <a:rPr lang="ru-RU" sz="2000" b="1" dirty="0">
                <a:solidFill>
                  <a:srgbClr val="0070C0"/>
                </a:solidFill>
              </a:rPr>
              <a:t> -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Ребята, как вы думаете, куда полетит бабочка: на деревья, на цветы?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- Вы правильно догадались: она летит на полянку! А почему?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- Да, потому что там много растений! Там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еѐ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дом! Там очень красиво, много цветов!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- Что вы делали, чтобы их цветов так много? Поливали! Не ломали! Не срывали!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Какие вы молодцы! Вот поэтому бабочка и прилетела к вам, вы умеете ухаживать за растениями, беречь их! А вам нравится ваша полянка? Что красивого вы заметили? Да, на ней много цветущих растений.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стихов о цветах.</a:t>
            </a:r>
            <a:r>
              <a:rPr lang="ru-RU" sz="1600" b="1" dirty="0">
                <a:solidFill>
                  <a:srgbClr val="C00000"/>
                </a:solidFill>
              </a:rPr>
              <a:t> </a:t>
            </a:r>
            <a:endParaRPr lang="ru-RU" sz="1600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Если я сорву цветок,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Если ты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сорвѐшь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цветок,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Если все: и я, и ты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То останутся пусты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И деревья и кусты…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И не будет красоты</a:t>
            </a:r>
          </a:p>
          <a:p>
            <a:pPr>
              <a:buNone/>
            </a:pP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Picture 4" descr="C:\Users\User\Desktop\5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229200"/>
            <a:ext cx="1547243" cy="118318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фоны\378021_fon-dlya-prezentacii-patriotiz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3522"/>
            <a:ext cx="9144000" cy="69415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71918"/>
            <a:ext cx="8229600" cy="256882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Станция «Спортивная»</a:t>
            </a: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Посмотрите внимательно вокруг и скажите, чего не должно быть на тропинке? 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На тропинке не должно быть мусора.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Давайте поможем </a:t>
            </a:r>
            <a:r>
              <a:rPr lang="ru-RU" sz="1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Лесовичку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соберѐм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мусор в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корзину, он мешает корням впитывать влагу, расправить листья. (дети дружно собирают мусор, контролировать соблюдение техники безопасности).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Посмотрите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как красиво стало на моей полянке! Спасибо вам, ребята.</a:t>
            </a:r>
          </a:p>
          <a:p>
            <a:pPr>
              <a:buNone/>
            </a:pP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По такой тропинке не только приятно путешествовать, но и приятно играть. Давайте поиграем в игру «Лесные тропинки». По считалке выбираем водящего. Остальные строятся за ним. Водящий </a:t>
            </a:r>
            <a:r>
              <a:rPr lang="ru-RU" sz="1600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ведѐт </a:t>
            </a:r>
            <a:r>
              <a:rPr lang="ru-RU" sz="1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колону по тропинкам, используя разные виды движений. Все остальные должны их повторять. Задача ведущего разнообразить движения. Могут быть и шуточные задания.</a:t>
            </a:r>
          </a:p>
          <a:p>
            <a:pPr>
              <a:buNone/>
            </a:pP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2817</TotalTime>
  <Words>1429</Words>
  <Application>Microsoft Office PowerPoint</Application>
  <PresentationFormat>Экран (4:3)</PresentationFormat>
  <Paragraphs>136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  </vt:lpstr>
      <vt:lpstr>Презентация PowerPoint</vt:lpstr>
      <vt:lpstr>Цель : развитие экологического сознания дошкольника. </vt:lpstr>
      <vt:lpstr>"Мы предлагаем вам путешествие по  экологической тропе, для того, чтобы вы, пройдя по ней, увидели и узнали, как живёт и чувствует себя окружающая вас природа, чтобы каждый из вас почувствовал внутри себя желание сохранить природу.  Экологическая тропа ждёт вас!” </vt:lpstr>
      <vt:lpstr>Станции  экологической тропы. </vt:lpstr>
      <vt:lpstr> Встреча с Лесовичком. «Зелёная аптека»  </vt:lpstr>
      <vt:lpstr>Станция «Водоем».</vt:lpstr>
      <vt:lpstr>Станция «Цветочная поляна»</vt:lpstr>
      <vt:lpstr>Станция «Спортивная»  </vt:lpstr>
      <vt:lpstr>«Уголок нетронутой природы»</vt:lpstr>
      <vt:lpstr>Станция  «Ельник».</vt:lpstr>
      <vt:lpstr>Метеостанция</vt:lpstr>
      <vt:lpstr>«Необычный пень».</vt:lpstr>
      <vt:lpstr>Весёлый привал – бивак.</vt:lpstr>
      <vt:lpstr> Живой Букварь 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128</cp:revision>
  <dcterms:created xsi:type="dcterms:W3CDTF">2019-09-03T17:57:50Z</dcterms:created>
  <dcterms:modified xsi:type="dcterms:W3CDTF">2022-10-09T06:05:03Z</dcterms:modified>
</cp:coreProperties>
</file>