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1" autoAdjust="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34BE9-4987-4BFF-87E6-AA4FF610E20D}" type="datetimeFigureOut">
              <a:rPr lang="ru-RU" smtClean="0"/>
              <a:t>30.03.2013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A40CE-3155-44EC-82D9-45274DD78602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34BE9-4987-4BFF-87E6-AA4FF610E20D}" type="datetimeFigureOut">
              <a:rPr lang="ru-RU" smtClean="0"/>
              <a:t>30.03.2013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A40CE-3155-44EC-82D9-45274DD786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34BE9-4987-4BFF-87E6-AA4FF610E20D}" type="datetimeFigureOut">
              <a:rPr lang="ru-RU" smtClean="0"/>
              <a:t>30.03.2013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A40CE-3155-44EC-82D9-45274DD786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34BE9-4987-4BFF-87E6-AA4FF610E20D}" type="datetimeFigureOut">
              <a:rPr lang="ru-RU" smtClean="0"/>
              <a:t>30.03.2013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A40CE-3155-44EC-82D9-45274DD7860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34BE9-4987-4BFF-87E6-AA4FF610E20D}" type="datetimeFigureOut">
              <a:rPr lang="ru-RU" smtClean="0"/>
              <a:t>30.03.2013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A40CE-3155-44EC-82D9-45274DD786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34BE9-4987-4BFF-87E6-AA4FF610E20D}" type="datetimeFigureOut">
              <a:rPr lang="ru-RU" smtClean="0"/>
              <a:t>30.03.2013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A40CE-3155-44EC-82D9-45274DD7860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34BE9-4987-4BFF-87E6-AA4FF610E20D}" type="datetimeFigureOut">
              <a:rPr lang="ru-RU" smtClean="0"/>
              <a:t>30.03.2013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A40CE-3155-44EC-82D9-45274DD7860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34BE9-4987-4BFF-87E6-AA4FF610E20D}" type="datetimeFigureOut">
              <a:rPr lang="ru-RU" smtClean="0"/>
              <a:t>30.03.2013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A40CE-3155-44EC-82D9-45274DD786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34BE9-4987-4BFF-87E6-AA4FF610E20D}" type="datetimeFigureOut">
              <a:rPr lang="ru-RU" smtClean="0"/>
              <a:t>30.03.2013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A40CE-3155-44EC-82D9-45274DD786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34BE9-4987-4BFF-87E6-AA4FF610E20D}" type="datetimeFigureOut">
              <a:rPr lang="ru-RU" smtClean="0"/>
              <a:t>30.03.2013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A40CE-3155-44EC-82D9-45274DD786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34BE9-4987-4BFF-87E6-AA4FF610E20D}" type="datetimeFigureOut">
              <a:rPr lang="ru-RU" smtClean="0"/>
              <a:t>30.03.2013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A40CE-3155-44EC-82D9-45274DD78602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4534BE9-4987-4BFF-87E6-AA4FF610E20D}" type="datetimeFigureOut">
              <a:rPr lang="ru-RU" smtClean="0"/>
              <a:t>30.03.2013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07A40CE-3155-44EC-82D9-45274DD7860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Shum-morya-Zvuki-zhivoy-prirody-shum-morya(muzofon.com).mp3">
            <a:hlinkClick r:id="" action="ppaction://media"/>
          </p:cNvPr>
          <p:cNvPicPr>
            <a:picLocks noGrp="1" noChangeAspect="1"/>
          </p:cNvPicPr>
          <p:nvPr>
            <p:ph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9388" y="115888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1205943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0648"/>
            <a:ext cx="8243614" cy="6192688"/>
          </a:xfrm>
        </p:spPr>
      </p:pic>
    </p:spTree>
    <p:extLst>
      <p:ext uri="{BB962C8B-B14F-4D97-AF65-F5344CB8AC3E}">
        <p14:creationId xmlns:p14="http://schemas.microsoft.com/office/powerpoint/2010/main" val="3002425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0648"/>
            <a:ext cx="8208912" cy="6192688"/>
          </a:xfrm>
        </p:spPr>
      </p:pic>
    </p:spTree>
    <p:extLst>
      <p:ext uri="{BB962C8B-B14F-4D97-AF65-F5344CB8AC3E}">
        <p14:creationId xmlns:p14="http://schemas.microsoft.com/office/powerpoint/2010/main" val="1382844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0648"/>
            <a:ext cx="8280920" cy="6192688"/>
          </a:xfrm>
        </p:spPr>
      </p:pic>
    </p:spTree>
    <p:extLst>
      <p:ext uri="{BB962C8B-B14F-4D97-AF65-F5344CB8AC3E}">
        <p14:creationId xmlns:p14="http://schemas.microsoft.com/office/powerpoint/2010/main" val="1154119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0648"/>
            <a:ext cx="8291492" cy="6120680"/>
          </a:xfrm>
        </p:spPr>
      </p:pic>
    </p:spTree>
    <p:extLst>
      <p:ext uri="{BB962C8B-B14F-4D97-AF65-F5344CB8AC3E}">
        <p14:creationId xmlns:p14="http://schemas.microsoft.com/office/powerpoint/2010/main" val="1421462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48680"/>
            <a:ext cx="7728538" cy="5793507"/>
          </a:xfrm>
        </p:spPr>
      </p:pic>
    </p:spTree>
    <p:extLst>
      <p:ext uri="{BB962C8B-B14F-4D97-AF65-F5344CB8AC3E}">
        <p14:creationId xmlns:p14="http://schemas.microsoft.com/office/powerpoint/2010/main" val="333130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04664"/>
            <a:ext cx="8012707" cy="6009531"/>
          </a:xfrm>
        </p:spPr>
      </p:pic>
    </p:spTree>
    <p:extLst>
      <p:ext uri="{BB962C8B-B14F-4D97-AF65-F5344CB8AC3E}">
        <p14:creationId xmlns:p14="http://schemas.microsoft.com/office/powerpoint/2010/main" val="3448271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2656"/>
            <a:ext cx="8458072" cy="6192688"/>
          </a:xfrm>
        </p:spPr>
      </p:pic>
    </p:spTree>
    <p:extLst>
      <p:ext uri="{BB962C8B-B14F-4D97-AF65-F5344CB8AC3E}">
        <p14:creationId xmlns:p14="http://schemas.microsoft.com/office/powerpoint/2010/main" val="3837914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0648"/>
            <a:ext cx="8419544" cy="6311237"/>
          </a:xfrm>
        </p:spPr>
      </p:pic>
    </p:spTree>
    <p:extLst>
      <p:ext uri="{BB962C8B-B14F-4D97-AF65-F5344CB8AC3E}">
        <p14:creationId xmlns:p14="http://schemas.microsoft.com/office/powerpoint/2010/main" val="2842610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0648"/>
            <a:ext cx="8425248" cy="6315511"/>
          </a:xfrm>
        </p:spPr>
      </p:pic>
    </p:spTree>
    <p:extLst>
      <p:ext uri="{BB962C8B-B14F-4D97-AF65-F5344CB8AC3E}">
        <p14:creationId xmlns:p14="http://schemas.microsoft.com/office/powerpoint/2010/main" val="3536246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04664"/>
            <a:ext cx="8584618" cy="6153547"/>
          </a:xfrm>
        </p:spPr>
      </p:pic>
    </p:spTree>
    <p:extLst>
      <p:ext uri="{BB962C8B-B14F-4D97-AF65-F5344CB8AC3E}">
        <p14:creationId xmlns:p14="http://schemas.microsoft.com/office/powerpoint/2010/main" val="1174425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96686"/>
            <a:ext cx="8424936" cy="6244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962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0648"/>
            <a:ext cx="8280920" cy="6192688"/>
          </a:xfrm>
        </p:spPr>
      </p:pic>
    </p:spTree>
    <p:extLst>
      <p:ext uri="{BB962C8B-B14F-4D97-AF65-F5344CB8AC3E}">
        <p14:creationId xmlns:p14="http://schemas.microsoft.com/office/powerpoint/2010/main" val="4222732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0648"/>
            <a:ext cx="8280920" cy="6352172"/>
          </a:xfrm>
        </p:spPr>
      </p:pic>
    </p:spTree>
    <p:extLst>
      <p:ext uri="{BB962C8B-B14F-4D97-AF65-F5344CB8AC3E}">
        <p14:creationId xmlns:p14="http://schemas.microsoft.com/office/powerpoint/2010/main" val="1631118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0648"/>
            <a:ext cx="8208912" cy="6153547"/>
          </a:xfrm>
        </p:spPr>
      </p:pic>
    </p:spTree>
    <p:extLst>
      <p:ext uri="{BB962C8B-B14F-4D97-AF65-F5344CB8AC3E}">
        <p14:creationId xmlns:p14="http://schemas.microsoft.com/office/powerpoint/2010/main" val="3866826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0648"/>
            <a:ext cx="8201605" cy="6317578"/>
          </a:xfrm>
        </p:spPr>
      </p:pic>
    </p:spTree>
    <p:extLst>
      <p:ext uri="{BB962C8B-B14F-4D97-AF65-F5344CB8AC3E}">
        <p14:creationId xmlns:p14="http://schemas.microsoft.com/office/powerpoint/2010/main" val="2960459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0648"/>
            <a:ext cx="8280920" cy="6264696"/>
          </a:xfrm>
        </p:spPr>
      </p:pic>
    </p:spTree>
    <p:extLst>
      <p:ext uri="{BB962C8B-B14F-4D97-AF65-F5344CB8AC3E}">
        <p14:creationId xmlns:p14="http://schemas.microsoft.com/office/powerpoint/2010/main" val="1169373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0648"/>
            <a:ext cx="8312892" cy="6192688"/>
          </a:xfrm>
        </p:spPr>
      </p:pic>
    </p:spTree>
    <p:extLst>
      <p:ext uri="{BB962C8B-B14F-4D97-AF65-F5344CB8AC3E}">
        <p14:creationId xmlns:p14="http://schemas.microsoft.com/office/powerpoint/2010/main" val="2836710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0648"/>
            <a:ext cx="8192845" cy="6138521"/>
          </a:xfrm>
        </p:spPr>
      </p:pic>
    </p:spTree>
    <p:extLst>
      <p:ext uri="{BB962C8B-B14F-4D97-AF65-F5344CB8AC3E}">
        <p14:creationId xmlns:p14="http://schemas.microsoft.com/office/powerpoint/2010/main" val="1919049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125</TotalTime>
  <Words>0</Words>
  <Application>Microsoft Office PowerPoint</Application>
  <PresentationFormat>Экран (4:3)</PresentationFormat>
  <Paragraphs>0</Paragraphs>
  <Slides>19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Lenka</dc:creator>
  <cp:lastModifiedBy>Lenka</cp:lastModifiedBy>
  <cp:revision>6</cp:revision>
  <dcterms:created xsi:type="dcterms:W3CDTF">2013-03-30T13:45:37Z</dcterms:created>
  <dcterms:modified xsi:type="dcterms:W3CDTF">2013-03-30T15:51:02Z</dcterms:modified>
</cp:coreProperties>
</file>