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63" r:id="rId2"/>
    <p:sldId id="327" r:id="rId3"/>
    <p:sldId id="322" r:id="rId4"/>
    <p:sldId id="333" r:id="rId5"/>
    <p:sldId id="331" r:id="rId6"/>
    <p:sldId id="337" r:id="rId7"/>
    <p:sldId id="338" r:id="rId8"/>
    <p:sldId id="339" r:id="rId9"/>
    <p:sldId id="342" r:id="rId10"/>
    <p:sldId id="344" r:id="rId11"/>
    <p:sldId id="358" r:id="rId12"/>
    <p:sldId id="357" r:id="rId13"/>
    <p:sldId id="350" r:id="rId14"/>
    <p:sldId id="351" r:id="rId15"/>
    <p:sldId id="352" r:id="rId16"/>
    <p:sldId id="359" r:id="rId17"/>
    <p:sldId id="360" r:id="rId18"/>
    <p:sldId id="353" r:id="rId19"/>
    <p:sldId id="354" r:id="rId20"/>
    <p:sldId id="355" r:id="rId21"/>
    <p:sldId id="356" r:id="rId22"/>
    <p:sldId id="346" r:id="rId23"/>
    <p:sldId id="340" r:id="rId24"/>
    <p:sldId id="347" r:id="rId25"/>
    <p:sldId id="348" r:id="rId26"/>
    <p:sldId id="341" r:id="rId27"/>
    <p:sldId id="32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49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4660"/>
  </p:normalViewPr>
  <p:slideViewPr>
    <p:cSldViewPr>
      <p:cViewPr varScale="1">
        <p:scale>
          <a:sx n="108" d="100"/>
          <a:sy n="108" d="100"/>
        </p:scale>
        <p:origin x="160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2C492-458F-4F62-8D61-F595A66DC3F8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FFF52-2E69-4392-AC5C-F190ACF698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98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8F534EE-8269-434B-B088-6EE6DFF4C2C4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E7C8B00-1C42-4BE6-A216-49C7408783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73EF982F-6CB8-4A5B-8EBE-A2445D8CA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8172400" cy="2664296"/>
          </a:xfrm>
          <a:effectLst/>
        </p:spPr>
        <p:txBody>
          <a:bodyPr>
            <a:noAutofit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54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Экологический проект </a:t>
            </a:r>
            <a:br>
              <a:rPr lang="ru-RU" sz="32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ru-RU" sz="32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5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«Комнатные растения» </a:t>
            </a:r>
            <a:br>
              <a:rPr lang="ru-RU" sz="40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b="0" dirty="0">
              <a:solidFill>
                <a:prstClr val="black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6024" y="3429000"/>
            <a:ext cx="8172400" cy="3307422"/>
          </a:xfrm>
        </p:spPr>
        <p:txBody>
          <a:bodyPr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№3 «Солнышко»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«Капитошка»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Овчинникова Т.С.</a:t>
            </a: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детьми.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текст, ребенок, человек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1E32EB4C-7460-4386-934F-399A93C47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22" y="1288477"/>
            <a:ext cx="3777138" cy="2832854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B35399A-C329-4385-B1C3-BAC8CC63E7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583" y="1054903"/>
            <a:ext cx="4088570" cy="3066428"/>
          </a:xfrm>
          <a:prstGeom prst="rect">
            <a:avLst/>
          </a:prstGeom>
        </p:spPr>
      </p:pic>
      <p:pic>
        <p:nvPicPr>
          <p:cNvPr id="9" name="Рисунок 8" descr="Изображение выглядит как внутренний, человек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A0A1EC50-2B00-4A73-AACD-CE7965D29A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734" y="3681592"/>
            <a:ext cx="3923928" cy="294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64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Занимательные опыты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внутренний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D9694B79-3AD1-4BF3-ACA4-8FFD521059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026" y="1118956"/>
            <a:ext cx="3101130" cy="4134840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внутренний, группа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0D736BC6-BB1B-49A7-A828-13196005EA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89" y="1156438"/>
            <a:ext cx="2859782" cy="3813043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AA6EFBBA-C7FF-414F-A856-1F744920C2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615" y="2340260"/>
            <a:ext cx="3219822" cy="429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766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готовых презентаций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ребенок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62029031-6C9C-4875-86D4-4CBA9598AD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5" y="1268760"/>
            <a:ext cx="4572000" cy="3429000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ребенок, внутренний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A50B8F3B-A11C-4836-9D1E-7FB4728B0F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46" y="3312368"/>
            <a:ext cx="4427984" cy="33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2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текст, внутренний, мальчик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76EFAB45-A850-402F-84D3-E16A7774F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23" y="1628800"/>
            <a:ext cx="3543858" cy="4725144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мальчи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A344826-3A86-4A1E-A3E3-8F3DD5EE5E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639" y="1622140"/>
            <a:ext cx="3543858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013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внутренний, ребенок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444EC41B-5912-402A-B1E9-48CA166C32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80" y="2143035"/>
            <a:ext cx="2816144" cy="3754858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внутренний, ребенок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1C110E2E-330D-43EB-81C7-01ED293680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760" y="1551571"/>
            <a:ext cx="2816144" cy="3754858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стол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171BA5E3-C36A-47BE-8235-30B0432983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6" y="1515193"/>
            <a:ext cx="2736565" cy="364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48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текст, человек, ребено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CC924FC3-8978-4BBC-A900-6766389A7F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91" y="1542723"/>
            <a:ext cx="4335009" cy="3251257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ребенок, группа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F81026FD-C08F-4557-B466-FE4833EA8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095" y="3140866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33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Изображение выглядит как человек, пол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B2C298EC-ED52-4253-AB46-96BE5AFB62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0" y="2974640"/>
            <a:ext cx="4956042" cy="371703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пол, внутренний, ребено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A5B93ED-39BB-4B91-8DAD-104BD9055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124" y="1097024"/>
            <a:ext cx="48600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24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пол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D04CA4FC-6214-48B8-839F-D1CCF996F7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93" y="1575638"/>
            <a:ext cx="2888053" cy="3850737"/>
          </a:xfrm>
          <a:prstGeom prst="rect">
            <a:avLst/>
          </a:prstGeom>
        </p:spPr>
      </p:pic>
      <p:pic>
        <p:nvPicPr>
          <p:cNvPr id="7" name="Рисунок 6" descr="Изображение выглядит как пол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EFC4E700-7381-47D5-9271-788D07154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569" y="2328834"/>
            <a:ext cx="3075806" cy="4101075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к, пол, внутренний, семья&#10;&#10;Автоматически созданное описание">
            <a:extLst>
              <a:ext uri="{FF2B5EF4-FFF2-40B4-BE49-F238E27FC236}">
                <a16:creationId xmlns:a16="http://schemas.microsoft.com/office/drawing/2014/main" id="{9C6E9921-A00D-4839-A341-54A865FB70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644" y="1414466"/>
            <a:ext cx="3075806" cy="410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27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в уголке природы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ребенок, маленький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C0B386BF-403B-4EB7-914C-0282FC97B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646" y="3204346"/>
            <a:ext cx="4416491" cy="3312368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ребенок, внутренний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23EAA41F-96EF-43AD-9952-A53CCD9EA8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93" y="1555435"/>
            <a:ext cx="441649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62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в уголке природы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внутренний, ребенок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DAF618AB-D0CD-48F1-A85E-34B0B27C3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363" y="2391638"/>
            <a:ext cx="3039802" cy="4053069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стол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6BCA2E0C-79C0-43E3-A56C-71E562727A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50" y="1519647"/>
            <a:ext cx="3039803" cy="4053070"/>
          </a:xfrm>
          <a:prstGeom prst="rect">
            <a:avLst/>
          </a:prstGeom>
        </p:spPr>
      </p:pic>
      <p:pic>
        <p:nvPicPr>
          <p:cNvPr id="9" name="Рисунок 8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A10F549-D9BC-4D8C-87FB-E391A04D09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625" y="1520788"/>
            <a:ext cx="297033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7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7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59632" y="1412776"/>
            <a:ext cx="7704856" cy="511256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практический, познавательно-исследовательский.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3 недели, с 1.03.2022 по 18.03.2022. 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Воспитатель, дети старшей группы, родители.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лет.</a:t>
            </a:r>
          </a:p>
        </p:txBody>
      </p:sp>
    </p:spTree>
    <p:extLst>
      <p:ext uri="{BB962C8B-B14F-4D97-AF65-F5344CB8AC3E}">
        <p14:creationId xmlns:p14="http://schemas.microsoft.com/office/powerpoint/2010/main" val="19034611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80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Квест-игра «Поможем растениям»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человек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021B28DC-14E8-4C4B-8879-21AD686448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74" y="1340768"/>
            <a:ext cx="3714851" cy="278613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ребенок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11F79B08-F7ED-42B9-8E2B-85B02C0806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291" y="1340768"/>
            <a:ext cx="3960982" cy="2970737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человек, ребенок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D3F3E92B-2A98-44DA-A18F-688B36FC40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871731"/>
            <a:ext cx="3960982" cy="297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882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639944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Квест-игра «Поможем растениям»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человек, внутренний, стена, пол&#10;&#10;Автоматически созданное описание">
            <a:extLst>
              <a:ext uri="{FF2B5EF4-FFF2-40B4-BE49-F238E27FC236}">
                <a16:creationId xmlns:a16="http://schemas.microsoft.com/office/drawing/2014/main" id="{F6508B0C-2C51-4264-AE00-8EBB3743B3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52" y="1171207"/>
            <a:ext cx="2878838" cy="3838450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ребенок, внутренн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D659AE86-153D-439B-BC2F-4A8D86A127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449" y="2204864"/>
            <a:ext cx="3098840" cy="413178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человек, ребенок, мальчи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04FA11F0-75F6-41EC-B757-C3AE651825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54" y="1172442"/>
            <a:ext cx="2878838" cy="383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34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7992888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Консультация «Комнатные растения - друзья или враги» </a:t>
            </a: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экологической книги «Мир комнатных растений» </a:t>
            </a: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Фотовыставка «Как мы ухаживаем за растениями»</a:t>
            </a:r>
            <a:endParaRPr lang="ru-RU" sz="2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2471B12-F1C4-40EE-A266-048AD67A9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554" y="3832083"/>
            <a:ext cx="4557886" cy="289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472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764704"/>
            <a:ext cx="8208912" cy="576064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этап: Заключительный этап.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книга «Мир комнатных растений»; </a:t>
            </a:r>
          </a:p>
          <a:p>
            <a:pPr marL="342900" indent="-34290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« Как мы ухаживаем за комнатными растениями».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601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208912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книга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комнатных растений»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0FDD43B-F06F-4CD6-ABCF-0271D70A0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72816"/>
            <a:ext cx="3222968" cy="4297291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F600185-4D51-4317-8164-7F80F46D9E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668" y="2455583"/>
            <a:ext cx="3079324" cy="4105765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B8454B3-1344-44EB-B636-8DA3087C41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916" y="1849018"/>
            <a:ext cx="3222968" cy="429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790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11560" y="404664"/>
            <a:ext cx="8208912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мы ухаживаем за цветами»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39AC303-9624-42A5-81D6-5E58232A9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39518"/>
            <a:ext cx="6658450" cy="499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078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712968" cy="6120680"/>
          </a:xfrm>
        </p:spPr>
        <p:txBody>
          <a:bodyPr>
            <a:noAutofit/>
          </a:bodyPr>
          <a:lstStyle/>
          <a:p>
            <a:pPr marL="274320" indent="0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используемой литературы: </a:t>
            </a:r>
          </a:p>
          <a:p>
            <a:pPr marL="457200"/>
            <a:endParaRPr lang="ru-RU" sz="1800" dirty="0">
              <a:solidFill>
                <a:srgbClr val="181818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617220" indent="-342900">
              <a:buAutoNum type="arabicPeriod"/>
            </a:pPr>
            <a:endParaRPr lang="ru-RU" sz="1800" dirty="0">
              <a:solidFill>
                <a:srgbClr val="181818"/>
              </a:solidFill>
              <a:effectLst/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marL="274320" indent="0" algn="just">
              <a:buNone/>
            </a:pP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«Труд и наблюдения в природе. (Сост. А. Ф. Мазурина). Изд. 2-е, </a:t>
            </a:r>
            <a:r>
              <a:rPr lang="ru-RU" sz="2400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испр</a:t>
            </a: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 доп. М., «Просвещение», 1967. </a:t>
            </a:r>
          </a:p>
          <a:p>
            <a:pPr marL="274320" indent="0" algn="just">
              <a:buNone/>
            </a:pP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Рыжова Н.А. «Экологическое образование в детском саду». М .: Изд. Дом «Карапуз», 2001. </a:t>
            </a:r>
          </a:p>
          <a:p>
            <a:pPr marL="274320" indent="0" algn="just">
              <a:buNone/>
            </a:pPr>
            <a:r>
              <a:rPr lang="ru-RU" sz="24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Николаева С.Н. «Методика экологического воспитания в детском саду: работа с детьми средней и старшей групп детского сада». М.: Изд. «Просвещение» 2006.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5072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B5D5DFE5-663E-4014-BF1F-192DCF294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9512" y="548680"/>
            <a:ext cx="8784976" cy="597666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>
                <a:solidFill>
                  <a:srgbClr val="002060"/>
                </a:solidFill>
                <a:effectLst>
                  <a:reflection blurRad="6350" endPos="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76213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B6B54359-9F92-41D7-80D0-6913F5E15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669516" cy="864096"/>
          </a:xfrm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br>
              <a:rPr lang="ru-RU" sz="5400" dirty="0">
                <a:effectLst/>
              </a:rPr>
            </a:br>
            <a:endParaRPr lang="ru-RU" sz="540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3568" y="1916832"/>
            <a:ext cx="7776864" cy="4824536"/>
          </a:xfrm>
        </p:spPr>
        <p:txBody>
          <a:bodyPr>
            <a:noAutofit/>
          </a:bodyPr>
          <a:lstStyle/>
          <a:p>
            <a:pPr marL="0" lvl="0" indent="45720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нашего проекта заключается в формировании у детей системы элементарных экологических знаний о растительном мире, его многообразии, посредством активных действий: ухаживание за растениями, экспериментирование.</a:t>
            </a:r>
          </a:p>
        </p:txBody>
      </p:sp>
    </p:spTree>
    <p:extLst>
      <p:ext uri="{BB962C8B-B14F-4D97-AF65-F5344CB8AC3E}">
        <p14:creationId xmlns:p14="http://schemas.microsoft.com/office/powerpoint/2010/main" val="3570064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7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03648" y="980728"/>
            <a:ext cx="7416824" cy="554461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Уточнить и систематизировать знания детей о растениях и правилах ухода за ними. Развивать познавательную активность дошкольников и воспитывать бережное отношение к комнатным растениям через исследовательскую деятельность.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Уточнить знания детей о необходимых условиях для жизни и роста растений.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Способствовать расширению знаний детей о комнатных растениях и их значимости в жизни человека.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Развивать практические навыки ухода за комнатными растениями, познавательный интерес и исследовательскую деятельность.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Воспитать основы экологического мышления, проявляющегося в гуманном отношении к представителям растительного мира, как к живым, неповторимым организмам.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671293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B6B54359-9F92-41D7-80D0-6913F5E15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669516" cy="864096"/>
          </a:xfrm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br>
              <a:rPr lang="ru-RU" sz="4800" dirty="0">
                <a:effectLst/>
              </a:rPr>
            </a:br>
            <a:endParaRPr lang="ru-RU" sz="4800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3568" y="1484784"/>
            <a:ext cx="7920880" cy="4464496"/>
          </a:xfrm>
        </p:spPr>
        <p:txBody>
          <a:bodyPr>
            <a:noAutofit/>
          </a:bodyPr>
          <a:lstStyle/>
          <a:p>
            <a:pPr marL="0" lvl="8" indent="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систему знаний о комнатных растениях у детей старшей группы через реализацию проекта. Повысить интерес к особенностям жизни и развитию растений, желание самостоятельно выполнять поручения по уходу за растениями, навыки наблюдения и экспериментирования в процессе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поисково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познавательной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192902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259632" y="260648"/>
            <a:ext cx="7488832" cy="626469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работы над проектом.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этап: Подготовительный.</a:t>
            </a:r>
          </a:p>
          <a:p>
            <a:pPr marL="0" indent="45720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фотографий, иллюстраций, стихотворений, рассказов о комнатных растениях, загадок. </a:t>
            </a:r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856E572-B105-4C33-B06A-2C56D3C57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897" y="3546394"/>
            <a:ext cx="4067944" cy="305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67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7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71600" y="404664"/>
            <a:ext cx="8123241" cy="612068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 этап: Основной.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работы с детьми: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игры: 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изменилось?»  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такой же» 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растение по описанию» 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«Опиши, я отгадаю» 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«Чего не стало» 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растение по описанию»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74DC3A-E225-479D-A376-BD459DCD2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3645024"/>
            <a:ext cx="3036438" cy="256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71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619672" y="404664"/>
            <a:ext cx="7416824" cy="612068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Занимательные опыты: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 водой и без воды»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«Может ли растение дышать?»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«Что нужно для питания растениям?»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Беседы: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«Комнатные растения-друзья или враги?»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«Уход за комнатными растениями»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«Лекарственные комнатные растения»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«Что необходимо растениям для жизни?» </a:t>
            </a: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«Как дети с родителями дома заботятся о комнатных растениях»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</a:pPr>
            <a:endParaRPr lang="ru-RU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готовых презентаций о комнатных растениях.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Квест-игра «Поможем растениям».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332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ланета и ромашки - Шаблон для презентаций PowerPoint № 75853">
            <a:extLst>
              <a:ext uri="{FF2B5EF4-FFF2-40B4-BE49-F238E27FC236}">
                <a16:creationId xmlns:a16="http://schemas.microsoft.com/office/drawing/2014/main" id="{5948E440-FE3B-45F9-9AE9-28A140B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93652" cy="6192688"/>
          </a:xfrm>
          <a:effectLst/>
        </p:spPr>
        <p:txBody>
          <a:bodyPr>
            <a:noAutofit/>
          </a:bodyPr>
          <a:lstStyle/>
          <a:p>
            <a:pPr marL="0" indent="0" algn="l">
              <a:buNone/>
            </a:pP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331640" y="404664"/>
            <a:ext cx="7812360" cy="6120680"/>
          </a:xfrm>
        </p:spPr>
        <p:txBody>
          <a:bodyPr>
            <a:noAutofit/>
          </a:bodyPr>
          <a:lstStyle/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Заучивание и чтение стихотворений о растениях. 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пословиц, поговорок, отгадывание загадок. 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творчество: </a:t>
            </a:r>
          </a:p>
          <a:p>
            <a:pPr>
              <a:lnSpc>
                <a:spcPct val="115000"/>
              </a:lnSpc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 красками, карандашами, мелками комнатных растений;</a:t>
            </a:r>
          </a:p>
          <a:p>
            <a:pPr>
              <a:lnSpc>
                <a:spcPct val="115000"/>
              </a:lnSpc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Конструирование цветов из мозаики 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4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игры: </a:t>
            </a:r>
          </a:p>
          <a:p>
            <a:pPr>
              <a:lnSpc>
                <a:spcPct val="115000"/>
              </a:lnSpc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«Собери цветок из лепестков» </a:t>
            </a:r>
          </a:p>
          <a:p>
            <a:pPr>
              <a:lnSpc>
                <a:spcPct val="115000"/>
              </a:lnSpc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«Украсим цветами ковер» </a:t>
            </a: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14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Труд: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  <a:buClrTx/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в «Уголке природы» по уходу за комнатными растениями.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36791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2371</TotalTime>
  <Words>861</Words>
  <Application>Microsoft Office PowerPoint</Application>
  <PresentationFormat>Экран (4:3)</PresentationFormat>
  <Paragraphs>139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Calibri</vt:lpstr>
      <vt:lpstr>Georgia</vt:lpstr>
      <vt:lpstr>Open Sans</vt:lpstr>
      <vt:lpstr>Times New Roman</vt:lpstr>
      <vt:lpstr>Trebuchet MS</vt:lpstr>
      <vt:lpstr>Wingdings</vt:lpstr>
      <vt:lpstr>Воздушный поток</vt:lpstr>
      <vt:lpstr>  Экологический проект   «Комнатные растения»  </vt:lpstr>
      <vt:lpstr>        </vt:lpstr>
      <vt:lpstr>Актуальность: </vt:lpstr>
      <vt:lpstr>        </vt:lpstr>
      <vt:lpstr>Ожидаемые результаты: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       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КОНСУЛЬТАЦИЯ ДЛЯ ВОСПИТАТЕЛЕЙ «Изучаем ФГОС дошкольного образования»</dc:title>
  <dc:creator>Галя</dc:creator>
  <cp:lastModifiedBy>Артём Овчинников</cp:lastModifiedBy>
  <cp:revision>155</cp:revision>
  <dcterms:created xsi:type="dcterms:W3CDTF">2013-12-02T16:12:05Z</dcterms:created>
  <dcterms:modified xsi:type="dcterms:W3CDTF">2022-03-19T02:31:16Z</dcterms:modified>
</cp:coreProperties>
</file>